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4" y="1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8CDBAC-B435-2CF6-FBE6-953E40152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BE76C00-9847-4CED-D319-24C9EC11A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5557951-710C-0342-B76B-26568CFC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DF26-F4E5-4DCC-8732-DE4ABB3D014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DBE39A-F3F5-07AE-DF6A-E20458EE1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F5C507A-E592-A012-AF18-988635C8F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3241-512F-4CBE-B853-00D7BEF2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210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076F5C-2AD4-D72F-6FE8-30E990097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B55326A-8F41-54E5-8D07-C861E9D4F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67853D4-1618-5DAB-5854-6E2387F1B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DF26-F4E5-4DCC-8732-DE4ABB3D014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5326578-019A-85FE-DC2E-E47167B15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2AD29CB-6BA7-5631-0872-F4540679E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3241-512F-4CBE-B853-00D7BEF2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71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90C779F-DC65-144E-2421-7A62EFD37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9455538-B1D6-6437-2611-42282162D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7068FC4-0D5E-AF36-458E-336EE0223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DF26-F4E5-4DCC-8732-DE4ABB3D014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703DEBE-4239-DD21-5154-AF43B3456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DB0325B-3B92-C13A-41C4-AD1E5E557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3241-512F-4CBE-B853-00D7BEF2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9234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0789A96-4803-2CDD-CE02-937CD6704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F7A35B-8619-C55A-FF80-1C11FB341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6F68715-BC19-3DDD-D806-4E7B918A9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DF26-F4E5-4DCC-8732-DE4ABB3D014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B10F67-F375-5DE5-1BC3-0E16964F4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1C2146-683C-EA77-0D58-02C1F381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3241-512F-4CBE-B853-00D7BEF2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625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24C0A8-C4B0-D19E-7422-1A3DAE8AB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4072024-DC0D-000E-FD10-2EFB9F5A8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590F181-A056-9952-B949-5D11724F6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DF26-F4E5-4DCC-8732-DE4ABB3D014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6C8795-AD19-71DB-6B56-E20B2CEEC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116099-8CE3-8F8F-0010-B6F363332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3241-512F-4CBE-B853-00D7BEF2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3235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5FA528-8C47-21B8-906D-3D79D1BC2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3719850-C6A4-96F3-6C1F-8A0D47FEC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AE9CF15-C29D-5AE8-375D-CA355F857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EAD84E3-A930-7068-745F-3040200EF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DF26-F4E5-4DCC-8732-DE4ABB3D014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5CEB390-9CE5-74AD-ED51-6760A2B70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F8D0247-845C-6CD6-D058-615DC5485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3241-512F-4CBE-B853-00D7BEF2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903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8231E2-495E-AD2C-6211-61711323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168B08A-1AFE-7ADF-CCA9-973A60A21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2AA3923-5796-89A0-324A-05D8A968A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BC12AC5-7D91-DD1C-9912-BDE30BF8BB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3C6D729-16B1-7D1A-1219-228E78AFFF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CDFE022-D573-3526-64D1-D613A6E84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DF26-F4E5-4DCC-8732-DE4ABB3D014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0EB3EFB-EC87-0330-709B-C7B26334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8D6DFF8-1ECD-D05D-6713-F84CD97F2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3241-512F-4CBE-B853-00D7BEF2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894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49681F-2FBA-4711-6E5C-928DD72A0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EE2B7A1-D348-611D-CD04-3B4F20E71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DF26-F4E5-4DCC-8732-DE4ABB3D014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35D8FA8-2B88-D242-4320-551FC94ED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CC5050C-2CE3-D8AA-68BC-3AB6EE80E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3241-512F-4CBE-B853-00D7BEF2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0961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559F436-C680-8097-2719-C80EB7D39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DF26-F4E5-4DCC-8732-DE4ABB3D014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2EC1AA2-697C-4CEB-A472-4A7CDEEAE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D3C43A1-0161-5D2C-AEBA-3B26F6A52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3241-512F-4CBE-B853-00D7BEF2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228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7C6210-0E8E-DE64-6223-E0F25DD30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ECF085B-0A3D-F5A4-78E2-BC40E9B53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6EA4113-E412-852F-2417-8B3AD0D67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15D5FDF-0766-1E75-43C7-09F22A63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DF26-F4E5-4DCC-8732-DE4ABB3D014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5B24FB0-D7D9-4A7F-648F-1B8F5BE1E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E10F13-B1EA-53CF-5400-9C269B013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3241-512F-4CBE-B853-00D7BEF2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979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DBE298-F9AA-763E-6F92-0F4B61643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F80AF3E-BE57-D409-C49F-49C6C38885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94E45EC-8A7C-F56B-8C15-CE6A6D848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D658218-0A58-6308-2A58-BC71626E7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DF26-F4E5-4DCC-8732-DE4ABB3D014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EB3EF1A-F38E-7C8A-B4AC-63254D7B5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DE16E9E-CA4B-75EE-CB3A-DBF2C04A6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3241-512F-4CBE-B853-00D7BEF2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3683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BF8F4BC-8D57-3A66-BFF3-FB4C9BFE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BCF4CC-555E-0F06-D5D7-0C0863037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D5FFF03-C567-EB9E-3193-E50054E24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5DF26-F4E5-4DCC-8732-DE4ABB3D014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2D08447-9538-B893-2E00-74E018E58E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CCEC79B-47A1-5588-B59B-826C854E3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23241-512F-4CBE-B853-00D7BEF2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578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oleObject" Target="../embeddings/oleObject7.bin"/><Relationship Id="rId18" Type="http://schemas.openxmlformats.org/officeDocument/2006/relationships/oleObject" Target="../embeddings/oleObject12.bin"/><Relationship Id="rId26" Type="http://schemas.openxmlformats.org/officeDocument/2006/relationships/image" Target="../media/image7.png"/><Relationship Id="rId3" Type="http://schemas.openxmlformats.org/officeDocument/2006/relationships/image" Target="../media/image3.png"/><Relationship Id="rId21" Type="http://schemas.openxmlformats.org/officeDocument/2006/relationships/oleObject" Target="../embeddings/oleObject15.bin"/><Relationship Id="rId7" Type="http://schemas.openxmlformats.org/officeDocument/2006/relationships/image" Target="../media/image2.wmf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11.bin"/><Relationship Id="rId25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8.bin"/><Relationship Id="rId5" Type="http://schemas.openxmlformats.org/officeDocument/2006/relationships/image" Target="../media/image5.png"/><Relationship Id="rId15" Type="http://schemas.openxmlformats.org/officeDocument/2006/relationships/oleObject" Target="../embeddings/oleObject9.bin"/><Relationship Id="rId23" Type="http://schemas.openxmlformats.org/officeDocument/2006/relationships/oleObject" Target="../embeddings/oleObject17.bin"/><Relationship Id="rId10" Type="http://schemas.openxmlformats.org/officeDocument/2006/relationships/oleObject" Target="../embeddings/oleObject4.bin"/><Relationship Id="rId19" Type="http://schemas.openxmlformats.org/officeDocument/2006/relationships/oleObject" Target="../embeddings/oleObject13.bin"/><Relationship Id="rId4" Type="http://schemas.openxmlformats.org/officeDocument/2006/relationships/image" Target="../media/image4.png"/><Relationship Id="rId9" Type="http://schemas.openxmlformats.org/officeDocument/2006/relationships/oleObject" Target="../embeddings/oleObject3.bin"/><Relationship Id="rId14" Type="http://schemas.openxmlformats.org/officeDocument/2006/relationships/oleObject" Target="../embeddings/oleObject8.bin"/><Relationship Id="rId22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9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8.bin"/><Relationship Id="rId10" Type="http://schemas.openxmlformats.org/officeDocument/2006/relationships/oleObject" Target="../embeddings/oleObject23.bin"/><Relationship Id="rId19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oleObject" Target="../embeddings/oleObject22.bin"/><Relationship Id="rId14" Type="http://schemas.openxmlformats.org/officeDocument/2006/relationships/oleObject" Target="../embeddings/oleObject27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2740AB-0E7D-BBC2-E9A2-DC132B521A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NMEA Simulator	</a:t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84780B8-F4AC-B59C-A500-7E99F6D0E9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Hhwang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6912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079E4D-316E-14F1-A4BA-2F71FDA85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9735"/>
          </a:xfrm>
        </p:spPr>
        <p:txBody>
          <a:bodyPr>
            <a:noAutofit/>
          </a:bodyPr>
          <a:lstStyle/>
          <a:p>
            <a:r>
              <a:rPr lang="en-US" altLang="ko-KR" sz="2800" dirty="0"/>
              <a:t>NMEA Simulator	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B07CFBF-98D8-A8D0-4349-1BD44F808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940"/>
            <a:ext cx="10515600" cy="51330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History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20220522 – defined functions tree.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20220522 – designed concept GPS and GYRO.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20220528 – Released ver1.0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20220528 – Released ver1.1.2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299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2B689EA8-762F-9179-EA57-AD286C62D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780" y="0"/>
            <a:ext cx="9902439" cy="6858000"/>
          </a:xfrm>
          <a:prstGeom prst="rect">
            <a:avLst/>
          </a:prstGeom>
        </p:spPr>
      </p:pic>
      <p:sp>
        <p:nvSpPr>
          <p:cNvPr id="3" name="제목 1">
            <a:extLst>
              <a:ext uri="{FF2B5EF4-FFF2-40B4-BE49-F238E27FC236}">
                <a16:creationId xmlns:a16="http://schemas.microsoft.com/office/drawing/2014/main" id="{27760B2A-6F10-D426-CF88-297C36817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3084" y="461378"/>
            <a:ext cx="3854116" cy="1223043"/>
          </a:xfrm>
        </p:spPr>
        <p:txBody>
          <a:bodyPr>
            <a:noAutofit/>
          </a:bodyPr>
          <a:lstStyle/>
          <a:p>
            <a:r>
              <a:rPr lang="en-US" altLang="ko-KR" sz="2000" dirty="0"/>
              <a:t>NMEA Simulator</a:t>
            </a:r>
            <a:br>
              <a:rPr lang="en-US" altLang="ko-KR" sz="2000" dirty="0"/>
            </a:br>
            <a:r>
              <a:rPr lang="en-US" altLang="ko-KR" sz="2000" dirty="0"/>
              <a:t>- Design	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79960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73442093-9887-F1D0-2235-54E920340A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8510" y="1096524"/>
            <a:ext cx="6291119" cy="43553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5DD603D-8A21-6059-5AC6-A35490E964E9}"/>
              </a:ext>
            </a:extLst>
          </p:cNvPr>
          <p:cNvSpPr txBox="1"/>
          <p:nvPr/>
        </p:nvSpPr>
        <p:spPr>
          <a:xfrm>
            <a:off x="3097530" y="1549411"/>
            <a:ext cx="9156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/>
              <a:t>Connection</a:t>
            </a:r>
            <a:endParaRPr lang="ko-KR" altLang="en-US" sz="1050" dirty="0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E6B365D-B890-94C4-EC22-54D64C5C7971}"/>
              </a:ext>
            </a:extLst>
          </p:cNvPr>
          <p:cNvCxnSpPr/>
          <p:nvPr/>
        </p:nvCxnSpPr>
        <p:spPr>
          <a:xfrm>
            <a:off x="2976880" y="1855481"/>
            <a:ext cx="56261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그림 22">
            <a:extLst>
              <a:ext uri="{FF2B5EF4-FFF2-40B4-BE49-F238E27FC236}">
                <a16:creationId xmlns:a16="http://schemas.microsoft.com/office/drawing/2014/main" id="{7A3E7D04-BF46-2B0F-7B80-6B82CFAD7D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4431" y="1598258"/>
            <a:ext cx="822325" cy="179522"/>
          </a:xfrm>
          <a:prstGeom prst="rect">
            <a:avLst/>
          </a:prstGeom>
        </p:spPr>
      </p:pic>
      <p:grpSp>
        <p:nvGrpSpPr>
          <p:cNvPr id="30" name="그룹 29">
            <a:extLst>
              <a:ext uri="{FF2B5EF4-FFF2-40B4-BE49-F238E27FC236}">
                <a16:creationId xmlns:a16="http://schemas.microsoft.com/office/drawing/2014/main" id="{3F7F85ED-C63A-FA3A-D4BD-B105CA379107}"/>
              </a:ext>
            </a:extLst>
          </p:cNvPr>
          <p:cNvGrpSpPr/>
          <p:nvPr/>
        </p:nvGrpSpPr>
        <p:grpSpPr>
          <a:xfrm>
            <a:off x="4050508" y="1619400"/>
            <a:ext cx="155891" cy="138932"/>
            <a:chOff x="5107339" y="1100431"/>
            <a:chExt cx="159985" cy="142581"/>
          </a:xfrm>
        </p:grpSpPr>
        <p:sp>
          <p:nvSpPr>
            <p:cNvPr id="28" name="Button">
              <a:extLst>
                <a:ext uri="{FF2B5EF4-FFF2-40B4-BE49-F238E27FC236}">
                  <a16:creationId xmlns:a16="http://schemas.microsoft.com/office/drawing/2014/main" id="{7F74526A-AE0A-0DAC-1719-9CB4FF5691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7339" y="1100431"/>
              <a:ext cx="159985" cy="142581"/>
            </a:xfrm>
            <a:prstGeom prst="roundRect">
              <a:avLst>
                <a:gd name="adj" fmla="val 8776"/>
              </a:avLst>
            </a:prstGeom>
            <a:solidFill>
              <a:srgbClr val="FFFFFF"/>
            </a:solidFill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 dirty="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4E1F14ED-FEB5-2DA1-307B-4F8318C020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r="7143" b="8333"/>
            <a:stretch/>
          </p:blipFill>
          <p:spPr>
            <a:xfrm>
              <a:off x="5119793" y="1112192"/>
              <a:ext cx="135076" cy="114295"/>
            </a:xfrm>
            <a:prstGeom prst="rect">
              <a:avLst/>
            </a:prstGeom>
          </p:spPr>
        </p:pic>
      </p:grpSp>
      <p:pic>
        <p:nvPicPr>
          <p:cNvPr id="31" name="그림 30">
            <a:extLst>
              <a:ext uri="{FF2B5EF4-FFF2-40B4-BE49-F238E27FC236}">
                <a16:creationId xmlns:a16="http://schemas.microsoft.com/office/drawing/2014/main" id="{EF3B2601-E1E2-0150-0DC6-4CB0C9C636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4788" y="1598258"/>
            <a:ext cx="822325" cy="179522"/>
          </a:xfrm>
          <a:prstGeom prst="rect">
            <a:avLst/>
          </a:prstGeom>
        </p:spPr>
      </p:pic>
      <p:sp>
        <p:nvSpPr>
          <p:cNvPr id="33" name="직사각형 32">
            <a:extLst>
              <a:ext uri="{FF2B5EF4-FFF2-40B4-BE49-F238E27FC236}">
                <a16:creationId xmlns:a16="http://schemas.microsoft.com/office/drawing/2014/main" id="{7F5352C1-590D-1E2C-3439-08EE9C24DCBB}"/>
              </a:ext>
            </a:extLst>
          </p:cNvPr>
          <p:cNvSpPr/>
          <p:nvPr/>
        </p:nvSpPr>
        <p:spPr>
          <a:xfrm>
            <a:off x="2976880" y="1930411"/>
            <a:ext cx="1752600" cy="2676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D13AC742-76B3-1C48-659B-495415451BFE}"/>
              </a:ext>
            </a:extLst>
          </p:cNvPr>
          <p:cNvSpPr/>
          <p:nvPr/>
        </p:nvSpPr>
        <p:spPr>
          <a:xfrm>
            <a:off x="3027680" y="1969416"/>
            <a:ext cx="800100" cy="1977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GPS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D0786884-96FC-90E9-6BC2-DEA57E7197B8}"/>
              </a:ext>
            </a:extLst>
          </p:cNvPr>
          <p:cNvSpPr/>
          <p:nvPr/>
        </p:nvSpPr>
        <p:spPr>
          <a:xfrm>
            <a:off x="3862793" y="1969416"/>
            <a:ext cx="800100" cy="1977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GYRO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659C68B6-035E-B58A-2C46-4D94EBCEAD51}"/>
              </a:ext>
            </a:extLst>
          </p:cNvPr>
          <p:cNvSpPr/>
          <p:nvPr/>
        </p:nvSpPr>
        <p:spPr>
          <a:xfrm>
            <a:off x="2976880" y="2395388"/>
            <a:ext cx="5626100" cy="2379287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32A49323-CB2A-8C64-ED01-75CF27010305}"/>
              </a:ext>
            </a:extLst>
          </p:cNvPr>
          <p:cNvGrpSpPr/>
          <p:nvPr/>
        </p:nvGrpSpPr>
        <p:grpSpPr>
          <a:xfrm>
            <a:off x="7138433" y="1598258"/>
            <a:ext cx="1288327" cy="179522"/>
            <a:chOff x="7070813" y="1773449"/>
            <a:chExt cx="1752600" cy="267604"/>
          </a:xfrm>
        </p:grpSpPr>
        <p:sp>
          <p:nvSpPr>
            <p:cNvPr id="43" name="직사각형 42">
              <a:extLst>
                <a:ext uri="{FF2B5EF4-FFF2-40B4-BE49-F238E27FC236}">
                  <a16:creationId xmlns:a16="http://schemas.microsoft.com/office/drawing/2014/main" id="{AAFD5DDD-C8F7-40F5-2D25-8E092D89FC85}"/>
                </a:ext>
              </a:extLst>
            </p:cNvPr>
            <p:cNvSpPr/>
            <p:nvPr/>
          </p:nvSpPr>
          <p:spPr>
            <a:xfrm>
              <a:off x="7070813" y="1773449"/>
              <a:ext cx="1752600" cy="26760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00"/>
            </a:p>
          </p:txBody>
        </p:sp>
        <p:sp>
          <p:nvSpPr>
            <p:cNvPr id="44" name="직사각형 43">
              <a:extLst>
                <a:ext uri="{FF2B5EF4-FFF2-40B4-BE49-F238E27FC236}">
                  <a16:creationId xmlns:a16="http://schemas.microsoft.com/office/drawing/2014/main" id="{FA67813C-BE65-9CBE-8681-114E82E4FBA8}"/>
                </a:ext>
              </a:extLst>
            </p:cNvPr>
            <p:cNvSpPr/>
            <p:nvPr/>
          </p:nvSpPr>
          <p:spPr>
            <a:xfrm>
              <a:off x="7121613" y="1812454"/>
              <a:ext cx="800100" cy="19775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Start</a:t>
              </a:r>
              <a:endPara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5" name="직사각형 44">
              <a:extLst>
                <a:ext uri="{FF2B5EF4-FFF2-40B4-BE49-F238E27FC236}">
                  <a16:creationId xmlns:a16="http://schemas.microsoft.com/office/drawing/2014/main" id="{B7C846D4-6058-6DD1-E476-196210EAF2D5}"/>
                </a:ext>
              </a:extLst>
            </p:cNvPr>
            <p:cNvSpPr/>
            <p:nvPr/>
          </p:nvSpPr>
          <p:spPr>
            <a:xfrm>
              <a:off x="7956726" y="1812454"/>
              <a:ext cx="800100" cy="1977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Stop</a:t>
              </a:r>
              <a:endPara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32080189-00EE-9198-F028-3993378A4BAB}"/>
              </a:ext>
            </a:extLst>
          </p:cNvPr>
          <p:cNvSpPr txBox="1"/>
          <p:nvPr/>
        </p:nvSpPr>
        <p:spPr>
          <a:xfrm>
            <a:off x="2976880" y="2813017"/>
            <a:ext cx="6623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/>
              <a:t>Datetime</a:t>
            </a:r>
            <a:endParaRPr lang="ko-KR" altLang="en-US" sz="900" dirty="0"/>
          </a:p>
        </p:txBody>
      </p:sp>
      <p:graphicFrame>
        <p:nvGraphicFramePr>
          <p:cNvPr id="64" name="개체 63">
            <a:extLst>
              <a:ext uri="{FF2B5EF4-FFF2-40B4-BE49-F238E27FC236}">
                <a16:creationId xmlns:a16="http://schemas.microsoft.com/office/drawing/2014/main" id="{C69ACCB6-43CD-1DA3-7BB6-41EDE3FDC3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983818"/>
              </p:ext>
            </p:extLst>
          </p:nvPr>
        </p:nvGraphicFramePr>
        <p:xfrm>
          <a:off x="4394623" y="2820514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비트맵 이미지" r:id="rId6" imgW="1600200" imgH="695160" progId="Paint.Picture">
                  <p:embed/>
                </p:oleObj>
              </mc:Choice>
              <mc:Fallback>
                <p:oleObj name="비트맵 이미지" r:id="rId6" imgW="1600200" imgH="695160" progId="Paint.Picture">
                  <p:embed/>
                  <p:pic>
                    <p:nvPicPr>
                      <p:cNvPr id="50" name="개체 49">
                        <a:extLst>
                          <a:ext uri="{FF2B5EF4-FFF2-40B4-BE49-F238E27FC236}">
                            <a16:creationId xmlns:a16="http://schemas.microsoft.com/office/drawing/2014/main" id="{2453722A-B990-84D3-3436-81452BBA9B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94623" y="2820514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개체 64">
            <a:extLst>
              <a:ext uri="{FF2B5EF4-FFF2-40B4-BE49-F238E27FC236}">
                <a16:creationId xmlns:a16="http://schemas.microsoft.com/office/drawing/2014/main" id="{AFAB4775-AB77-A78A-89EB-F8DF590714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440280"/>
              </p:ext>
            </p:extLst>
          </p:nvPr>
        </p:nvGraphicFramePr>
        <p:xfrm>
          <a:off x="4918644" y="2816404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비트맵 이미지" r:id="rId8" imgW="1600200" imgH="695160" progId="Paint.Picture">
                  <p:embed/>
                </p:oleObj>
              </mc:Choice>
              <mc:Fallback>
                <p:oleObj name="비트맵 이미지" r:id="rId8" imgW="1600200" imgH="695160" progId="Paint.Picture">
                  <p:embed/>
                  <p:pic>
                    <p:nvPicPr>
                      <p:cNvPr id="51" name="개체 50">
                        <a:extLst>
                          <a:ext uri="{FF2B5EF4-FFF2-40B4-BE49-F238E27FC236}">
                            <a16:creationId xmlns:a16="http://schemas.microsoft.com/office/drawing/2014/main" id="{4ECFA068-6D60-143A-4BD3-3DF362F8E2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18644" y="2816404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개체 65">
            <a:extLst>
              <a:ext uri="{FF2B5EF4-FFF2-40B4-BE49-F238E27FC236}">
                <a16:creationId xmlns:a16="http://schemas.microsoft.com/office/drawing/2014/main" id="{B2A8756B-9F33-2477-DCF5-722749AF50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0332414"/>
              </p:ext>
            </p:extLst>
          </p:nvPr>
        </p:nvGraphicFramePr>
        <p:xfrm>
          <a:off x="5439499" y="2816404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비트맵 이미지" r:id="rId9" imgW="1600200" imgH="695160" progId="Paint.Picture">
                  <p:embed/>
                </p:oleObj>
              </mc:Choice>
              <mc:Fallback>
                <p:oleObj name="비트맵 이미지" r:id="rId9" imgW="1600200" imgH="695160" progId="Paint.Picture">
                  <p:embed/>
                  <p:pic>
                    <p:nvPicPr>
                      <p:cNvPr id="52" name="개체 51">
                        <a:extLst>
                          <a:ext uri="{FF2B5EF4-FFF2-40B4-BE49-F238E27FC236}">
                            <a16:creationId xmlns:a16="http://schemas.microsoft.com/office/drawing/2014/main" id="{CF915E72-0F96-401C-95BA-A59ACFA642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39499" y="2816404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개체 66">
            <a:extLst>
              <a:ext uri="{FF2B5EF4-FFF2-40B4-BE49-F238E27FC236}">
                <a16:creationId xmlns:a16="http://schemas.microsoft.com/office/drawing/2014/main" id="{BC4373C4-DFF9-05B8-A9B1-DB0F4F7182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163467"/>
              </p:ext>
            </p:extLst>
          </p:nvPr>
        </p:nvGraphicFramePr>
        <p:xfrm>
          <a:off x="6122670" y="2816404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비트맵 이미지" r:id="rId10" imgW="1600200" imgH="695160" progId="Paint.Picture">
                  <p:embed/>
                </p:oleObj>
              </mc:Choice>
              <mc:Fallback>
                <p:oleObj name="비트맵 이미지" r:id="rId10" imgW="1600200" imgH="695160" progId="Paint.Picture">
                  <p:embed/>
                  <p:pic>
                    <p:nvPicPr>
                      <p:cNvPr id="53" name="개체 52">
                        <a:extLst>
                          <a:ext uri="{FF2B5EF4-FFF2-40B4-BE49-F238E27FC236}">
                            <a16:creationId xmlns:a16="http://schemas.microsoft.com/office/drawing/2014/main" id="{E592F753-AAD0-AE92-81BE-EF614BC995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22670" y="2816404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개체 67">
            <a:extLst>
              <a:ext uri="{FF2B5EF4-FFF2-40B4-BE49-F238E27FC236}">
                <a16:creationId xmlns:a16="http://schemas.microsoft.com/office/drawing/2014/main" id="{8104DF49-ED7B-E326-6ABD-579BE4392F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890905"/>
              </p:ext>
            </p:extLst>
          </p:nvPr>
        </p:nvGraphicFramePr>
        <p:xfrm>
          <a:off x="6648518" y="2818893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비트맵 이미지" r:id="rId11" imgW="1600200" imgH="695160" progId="Paint.Picture">
                  <p:embed/>
                </p:oleObj>
              </mc:Choice>
              <mc:Fallback>
                <p:oleObj name="비트맵 이미지" r:id="rId11" imgW="1600200" imgH="695160" progId="Paint.Picture">
                  <p:embed/>
                  <p:pic>
                    <p:nvPicPr>
                      <p:cNvPr id="54" name="개체 53">
                        <a:extLst>
                          <a:ext uri="{FF2B5EF4-FFF2-40B4-BE49-F238E27FC236}">
                            <a16:creationId xmlns:a16="http://schemas.microsoft.com/office/drawing/2014/main" id="{81D79316-6DC3-DC81-1CDE-129437499E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648518" y="2818893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개체 68">
            <a:extLst>
              <a:ext uri="{FF2B5EF4-FFF2-40B4-BE49-F238E27FC236}">
                <a16:creationId xmlns:a16="http://schemas.microsoft.com/office/drawing/2014/main" id="{7F6FDD5E-0120-4993-1436-FD14AE201C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308243"/>
              </p:ext>
            </p:extLst>
          </p:nvPr>
        </p:nvGraphicFramePr>
        <p:xfrm>
          <a:off x="7169373" y="2816404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비트맵 이미지" r:id="rId12" imgW="1600200" imgH="695160" progId="Paint.Picture">
                  <p:embed/>
                </p:oleObj>
              </mc:Choice>
              <mc:Fallback>
                <p:oleObj name="비트맵 이미지" r:id="rId12" imgW="1600200" imgH="695160" progId="Paint.Picture">
                  <p:embed/>
                  <p:pic>
                    <p:nvPicPr>
                      <p:cNvPr id="55" name="개체 54">
                        <a:extLst>
                          <a:ext uri="{FF2B5EF4-FFF2-40B4-BE49-F238E27FC236}">
                            <a16:creationId xmlns:a16="http://schemas.microsoft.com/office/drawing/2014/main" id="{4C0AD140-7DE8-07D9-89B9-F4F4E4522C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69373" y="2816404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개체 69">
            <a:extLst>
              <a:ext uri="{FF2B5EF4-FFF2-40B4-BE49-F238E27FC236}">
                <a16:creationId xmlns:a16="http://schemas.microsoft.com/office/drawing/2014/main" id="{B97E7C89-FC82-7D88-984E-AE2D99292D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83948"/>
              </p:ext>
            </p:extLst>
          </p:nvPr>
        </p:nvGraphicFramePr>
        <p:xfrm>
          <a:off x="7815033" y="2816404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비트맵 이미지" r:id="rId13" imgW="1600200" imgH="695160" progId="Paint.Picture">
                  <p:embed/>
                </p:oleObj>
              </mc:Choice>
              <mc:Fallback>
                <p:oleObj name="비트맵 이미지" r:id="rId13" imgW="1600200" imgH="695160" progId="Paint.Picture">
                  <p:embed/>
                  <p:pic>
                    <p:nvPicPr>
                      <p:cNvPr id="56" name="개체 55">
                        <a:extLst>
                          <a:ext uri="{FF2B5EF4-FFF2-40B4-BE49-F238E27FC236}">
                            <a16:creationId xmlns:a16="http://schemas.microsoft.com/office/drawing/2014/main" id="{502E3AF3-FC0F-2296-4FFE-72CF880218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815033" y="2816404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TextBox 80">
            <a:extLst>
              <a:ext uri="{FF2B5EF4-FFF2-40B4-BE49-F238E27FC236}">
                <a16:creationId xmlns:a16="http://schemas.microsoft.com/office/drawing/2014/main" id="{03FB5BB2-3CF2-194D-26E0-20C36BEF2345}"/>
              </a:ext>
            </a:extLst>
          </p:cNvPr>
          <p:cNvSpPr txBox="1"/>
          <p:nvPr/>
        </p:nvSpPr>
        <p:spPr>
          <a:xfrm>
            <a:off x="2976880" y="3428622"/>
            <a:ext cx="7136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/>
              <a:t>Longitude</a:t>
            </a:r>
            <a:endParaRPr lang="ko-KR" altLang="en-US" sz="900" dirty="0"/>
          </a:p>
        </p:txBody>
      </p:sp>
      <p:graphicFrame>
        <p:nvGraphicFramePr>
          <p:cNvPr id="82" name="개체 81">
            <a:extLst>
              <a:ext uri="{FF2B5EF4-FFF2-40B4-BE49-F238E27FC236}">
                <a16:creationId xmlns:a16="http://schemas.microsoft.com/office/drawing/2014/main" id="{D27BE883-5E81-FD82-FA5B-84E214486A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148702"/>
              </p:ext>
            </p:extLst>
          </p:nvPr>
        </p:nvGraphicFramePr>
        <p:xfrm>
          <a:off x="3777403" y="3458979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비트맵 이미지" r:id="rId14" imgW="1600200" imgH="695160" progId="Paint.Picture">
                  <p:embed/>
                </p:oleObj>
              </mc:Choice>
              <mc:Fallback>
                <p:oleObj name="비트맵 이미지" r:id="rId14" imgW="1600200" imgH="695160" progId="Paint.Picture">
                  <p:embed/>
                  <p:pic>
                    <p:nvPicPr>
                      <p:cNvPr id="74" name="개체 73">
                        <a:extLst>
                          <a:ext uri="{FF2B5EF4-FFF2-40B4-BE49-F238E27FC236}">
                            <a16:creationId xmlns:a16="http://schemas.microsoft.com/office/drawing/2014/main" id="{8D7B8EA3-9895-2C30-1E99-BB9A73E78C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77403" y="3458979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개체 82">
            <a:extLst>
              <a:ext uri="{FF2B5EF4-FFF2-40B4-BE49-F238E27FC236}">
                <a16:creationId xmlns:a16="http://schemas.microsoft.com/office/drawing/2014/main" id="{97C2B323-F139-6293-EB2C-7D827E2B38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824105"/>
              </p:ext>
            </p:extLst>
          </p:nvPr>
        </p:nvGraphicFramePr>
        <p:xfrm>
          <a:off x="4430964" y="3454869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비트맵 이미지" r:id="rId15" imgW="1600200" imgH="695160" progId="Paint.Picture">
                  <p:embed/>
                </p:oleObj>
              </mc:Choice>
              <mc:Fallback>
                <p:oleObj name="비트맵 이미지" r:id="rId15" imgW="1600200" imgH="695160" progId="Paint.Picture">
                  <p:embed/>
                  <p:pic>
                    <p:nvPicPr>
                      <p:cNvPr id="75" name="개체 74">
                        <a:extLst>
                          <a:ext uri="{FF2B5EF4-FFF2-40B4-BE49-F238E27FC236}">
                            <a16:creationId xmlns:a16="http://schemas.microsoft.com/office/drawing/2014/main" id="{75369B96-4DFE-D30B-03B8-0A2A067EA4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30964" y="3454869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개체 83">
            <a:extLst>
              <a:ext uri="{FF2B5EF4-FFF2-40B4-BE49-F238E27FC236}">
                <a16:creationId xmlns:a16="http://schemas.microsoft.com/office/drawing/2014/main" id="{54C3C70E-AFA7-633F-F75E-F935881E9D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760840"/>
              </p:ext>
            </p:extLst>
          </p:nvPr>
        </p:nvGraphicFramePr>
        <p:xfrm>
          <a:off x="4951819" y="3454869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비트맵 이미지" r:id="rId16" imgW="1600200" imgH="695160" progId="Paint.Picture">
                  <p:embed/>
                </p:oleObj>
              </mc:Choice>
              <mc:Fallback>
                <p:oleObj name="비트맵 이미지" r:id="rId16" imgW="1600200" imgH="695160" progId="Paint.Picture">
                  <p:embed/>
                  <p:pic>
                    <p:nvPicPr>
                      <p:cNvPr id="76" name="개체 75">
                        <a:extLst>
                          <a:ext uri="{FF2B5EF4-FFF2-40B4-BE49-F238E27FC236}">
                            <a16:creationId xmlns:a16="http://schemas.microsoft.com/office/drawing/2014/main" id="{0A4C2C6C-8DB1-46D8-CEE7-85EE540D88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51819" y="3454869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개체 84">
            <a:extLst>
              <a:ext uri="{FF2B5EF4-FFF2-40B4-BE49-F238E27FC236}">
                <a16:creationId xmlns:a16="http://schemas.microsoft.com/office/drawing/2014/main" id="{E70B321A-EC73-59DC-1257-7513066DD8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765057"/>
              </p:ext>
            </p:extLst>
          </p:nvPr>
        </p:nvGraphicFramePr>
        <p:xfrm>
          <a:off x="5634990" y="3454869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비트맵 이미지" r:id="rId17" imgW="1600200" imgH="695160" progId="Paint.Picture">
                  <p:embed/>
                </p:oleObj>
              </mc:Choice>
              <mc:Fallback>
                <p:oleObj name="비트맵 이미지" r:id="rId17" imgW="1600200" imgH="695160" progId="Paint.Picture">
                  <p:embed/>
                  <p:pic>
                    <p:nvPicPr>
                      <p:cNvPr id="77" name="개체 76">
                        <a:extLst>
                          <a:ext uri="{FF2B5EF4-FFF2-40B4-BE49-F238E27FC236}">
                            <a16:creationId xmlns:a16="http://schemas.microsoft.com/office/drawing/2014/main" id="{CC78A30C-FA55-4EE3-46FD-90D2285004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34990" y="3454869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Box 85">
            <a:extLst>
              <a:ext uri="{FF2B5EF4-FFF2-40B4-BE49-F238E27FC236}">
                <a16:creationId xmlns:a16="http://schemas.microsoft.com/office/drawing/2014/main" id="{75619919-EF4D-496A-2BBE-C03C04E04F8F}"/>
              </a:ext>
            </a:extLst>
          </p:cNvPr>
          <p:cNvSpPr txBox="1"/>
          <p:nvPr/>
        </p:nvSpPr>
        <p:spPr>
          <a:xfrm>
            <a:off x="2976880" y="3192393"/>
            <a:ext cx="6078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/>
              <a:t>Latitude</a:t>
            </a:r>
            <a:endParaRPr lang="ko-KR" altLang="en-US" sz="900" dirty="0"/>
          </a:p>
        </p:txBody>
      </p:sp>
      <p:graphicFrame>
        <p:nvGraphicFramePr>
          <p:cNvPr id="87" name="개체 86">
            <a:extLst>
              <a:ext uri="{FF2B5EF4-FFF2-40B4-BE49-F238E27FC236}">
                <a16:creationId xmlns:a16="http://schemas.microsoft.com/office/drawing/2014/main" id="{6AD61C2B-71C2-E0E9-2615-4BEB5EDD5A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841295"/>
              </p:ext>
            </p:extLst>
          </p:nvPr>
        </p:nvGraphicFramePr>
        <p:xfrm>
          <a:off x="3777403" y="3222750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비트맵 이미지" r:id="rId18" imgW="1600200" imgH="695160" progId="Paint.Picture">
                  <p:embed/>
                </p:oleObj>
              </mc:Choice>
              <mc:Fallback>
                <p:oleObj name="비트맵 이미지" r:id="rId18" imgW="1600200" imgH="695160" progId="Paint.Picture">
                  <p:embed/>
                  <p:pic>
                    <p:nvPicPr>
                      <p:cNvPr id="74" name="개체 73">
                        <a:extLst>
                          <a:ext uri="{FF2B5EF4-FFF2-40B4-BE49-F238E27FC236}">
                            <a16:creationId xmlns:a16="http://schemas.microsoft.com/office/drawing/2014/main" id="{8D7B8EA3-9895-2C30-1E99-BB9A73E78C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77403" y="3222750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개체 87">
            <a:extLst>
              <a:ext uri="{FF2B5EF4-FFF2-40B4-BE49-F238E27FC236}">
                <a16:creationId xmlns:a16="http://schemas.microsoft.com/office/drawing/2014/main" id="{E65544BF-6417-983B-46D2-03353BD2CB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739956"/>
              </p:ext>
            </p:extLst>
          </p:nvPr>
        </p:nvGraphicFramePr>
        <p:xfrm>
          <a:off x="4430964" y="3218640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비트맵 이미지" r:id="rId19" imgW="1600200" imgH="695160" progId="Paint.Picture">
                  <p:embed/>
                </p:oleObj>
              </mc:Choice>
              <mc:Fallback>
                <p:oleObj name="비트맵 이미지" r:id="rId19" imgW="1600200" imgH="695160" progId="Paint.Picture">
                  <p:embed/>
                  <p:pic>
                    <p:nvPicPr>
                      <p:cNvPr id="75" name="개체 74">
                        <a:extLst>
                          <a:ext uri="{FF2B5EF4-FFF2-40B4-BE49-F238E27FC236}">
                            <a16:creationId xmlns:a16="http://schemas.microsoft.com/office/drawing/2014/main" id="{75369B96-4DFE-D30B-03B8-0A2A067EA4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30964" y="3218640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개체 88">
            <a:extLst>
              <a:ext uri="{FF2B5EF4-FFF2-40B4-BE49-F238E27FC236}">
                <a16:creationId xmlns:a16="http://schemas.microsoft.com/office/drawing/2014/main" id="{2A421B4F-58A0-FC2C-7247-4B0BF2F431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528816"/>
              </p:ext>
            </p:extLst>
          </p:nvPr>
        </p:nvGraphicFramePr>
        <p:xfrm>
          <a:off x="4951819" y="3218640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비트맵 이미지" r:id="rId20" imgW="1600200" imgH="695160" progId="Paint.Picture">
                  <p:embed/>
                </p:oleObj>
              </mc:Choice>
              <mc:Fallback>
                <p:oleObj name="비트맵 이미지" r:id="rId20" imgW="1600200" imgH="695160" progId="Paint.Picture">
                  <p:embed/>
                  <p:pic>
                    <p:nvPicPr>
                      <p:cNvPr id="76" name="개체 75">
                        <a:extLst>
                          <a:ext uri="{FF2B5EF4-FFF2-40B4-BE49-F238E27FC236}">
                            <a16:creationId xmlns:a16="http://schemas.microsoft.com/office/drawing/2014/main" id="{0A4C2C6C-8DB1-46D8-CEE7-85EE540D88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51819" y="3218640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개체 89">
            <a:extLst>
              <a:ext uri="{FF2B5EF4-FFF2-40B4-BE49-F238E27FC236}">
                <a16:creationId xmlns:a16="http://schemas.microsoft.com/office/drawing/2014/main" id="{5375B5B6-F57F-DFAF-F9A5-4A743DEB20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839563"/>
              </p:ext>
            </p:extLst>
          </p:nvPr>
        </p:nvGraphicFramePr>
        <p:xfrm>
          <a:off x="5634990" y="3218640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비트맵 이미지" r:id="rId21" imgW="1600200" imgH="695160" progId="Paint.Picture">
                  <p:embed/>
                </p:oleObj>
              </mc:Choice>
              <mc:Fallback>
                <p:oleObj name="비트맵 이미지" r:id="rId21" imgW="1600200" imgH="695160" progId="Paint.Picture">
                  <p:embed/>
                  <p:pic>
                    <p:nvPicPr>
                      <p:cNvPr id="77" name="개체 76">
                        <a:extLst>
                          <a:ext uri="{FF2B5EF4-FFF2-40B4-BE49-F238E27FC236}">
                            <a16:creationId xmlns:a16="http://schemas.microsoft.com/office/drawing/2014/main" id="{CC78A30C-FA55-4EE3-46FD-90D2285004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34990" y="3218640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86048D50-6FE2-2CF4-E192-E1688E06C701}"/>
              </a:ext>
            </a:extLst>
          </p:cNvPr>
          <p:cNvCxnSpPr>
            <a:cxnSpLocks/>
          </p:cNvCxnSpPr>
          <p:nvPr/>
        </p:nvCxnSpPr>
        <p:spPr>
          <a:xfrm>
            <a:off x="3072853" y="3105161"/>
            <a:ext cx="53539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A3491F5F-0AF8-A7AC-0B52-0BBF1A028F76}"/>
              </a:ext>
            </a:extLst>
          </p:cNvPr>
          <p:cNvCxnSpPr>
            <a:cxnSpLocks/>
          </p:cNvCxnSpPr>
          <p:nvPr/>
        </p:nvCxnSpPr>
        <p:spPr>
          <a:xfrm>
            <a:off x="3097530" y="3737621"/>
            <a:ext cx="53539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CB89226-78EA-138A-576F-9F7AD92080E9}"/>
              </a:ext>
            </a:extLst>
          </p:cNvPr>
          <p:cNvSpPr txBox="1"/>
          <p:nvPr/>
        </p:nvSpPr>
        <p:spPr>
          <a:xfrm>
            <a:off x="2976880" y="3824852"/>
            <a:ext cx="5982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/>
              <a:t>Satellite</a:t>
            </a:r>
            <a:endParaRPr lang="ko-KR" altLang="en-US" sz="900" dirty="0"/>
          </a:p>
        </p:txBody>
      </p:sp>
      <p:graphicFrame>
        <p:nvGraphicFramePr>
          <p:cNvPr id="95" name="개체 94">
            <a:extLst>
              <a:ext uri="{FF2B5EF4-FFF2-40B4-BE49-F238E27FC236}">
                <a16:creationId xmlns:a16="http://schemas.microsoft.com/office/drawing/2014/main" id="{E192D7E2-562E-E136-04C4-07E34355C7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977190"/>
              </p:ext>
            </p:extLst>
          </p:nvPr>
        </p:nvGraphicFramePr>
        <p:xfrm>
          <a:off x="3784783" y="3869857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비트맵 이미지" r:id="rId22" imgW="1600200" imgH="695160" progId="Paint.Picture">
                  <p:embed/>
                </p:oleObj>
              </mc:Choice>
              <mc:Fallback>
                <p:oleObj name="비트맵 이미지" r:id="rId22" imgW="1600200" imgH="695160" progId="Paint.Picture">
                  <p:embed/>
                  <p:pic>
                    <p:nvPicPr>
                      <p:cNvPr id="67" name="개체 66">
                        <a:extLst>
                          <a:ext uri="{FF2B5EF4-FFF2-40B4-BE49-F238E27FC236}">
                            <a16:creationId xmlns:a16="http://schemas.microsoft.com/office/drawing/2014/main" id="{BC4373C4-DFF9-05B8-A9B1-DB0F4F7182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84783" y="3869857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개체 95">
            <a:extLst>
              <a:ext uri="{FF2B5EF4-FFF2-40B4-BE49-F238E27FC236}">
                <a16:creationId xmlns:a16="http://schemas.microsoft.com/office/drawing/2014/main" id="{2ED1DF72-6032-C209-E9AF-A4D5DD1D39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435886"/>
              </p:ext>
            </p:extLst>
          </p:nvPr>
        </p:nvGraphicFramePr>
        <p:xfrm>
          <a:off x="4310631" y="3872346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비트맵 이미지" r:id="rId23" imgW="1600200" imgH="695160" progId="Paint.Picture">
                  <p:embed/>
                </p:oleObj>
              </mc:Choice>
              <mc:Fallback>
                <p:oleObj name="비트맵 이미지" r:id="rId23" imgW="1600200" imgH="695160" progId="Paint.Picture">
                  <p:embed/>
                  <p:pic>
                    <p:nvPicPr>
                      <p:cNvPr id="68" name="개체 67">
                        <a:extLst>
                          <a:ext uri="{FF2B5EF4-FFF2-40B4-BE49-F238E27FC236}">
                            <a16:creationId xmlns:a16="http://schemas.microsoft.com/office/drawing/2014/main" id="{8104DF49-ED7B-E326-6ABD-579BE4392F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10631" y="3872346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개체 96">
            <a:extLst>
              <a:ext uri="{FF2B5EF4-FFF2-40B4-BE49-F238E27FC236}">
                <a16:creationId xmlns:a16="http://schemas.microsoft.com/office/drawing/2014/main" id="{EF5B33C3-05A0-10B0-A0C0-5844F09387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693162"/>
              </p:ext>
            </p:extLst>
          </p:nvPr>
        </p:nvGraphicFramePr>
        <p:xfrm>
          <a:off x="4831486" y="3869857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비트맵 이미지" r:id="rId24" imgW="1600200" imgH="695160" progId="Paint.Picture">
                  <p:embed/>
                </p:oleObj>
              </mc:Choice>
              <mc:Fallback>
                <p:oleObj name="비트맵 이미지" r:id="rId24" imgW="1600200" imgH="695160" progId="Paint.Picture">
                  <p:embed/>
                  <p:pic>
                    <p:nvPicPr>
                      <p:cNvPr id="69" name="개체 68">
                        <a:extLst>
                          <a:ext uri="{FF2B5EF4-FFF2-40B4-BE49-F238E27FC236}">
                            <a16:creationId xmlns:a16="http://schemas.microsoft.com/office/drawing/2014/main" id="{7F6FDD5E-0120-4993-1436-FD14AE201C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31486" y="3869857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A92CB56D-3156-FEAF-E301-1EA4928C6827}"/>
              </a:ext>
            </a:extLst>
          </p:cNvPr>
          <p:cNvCxnSpPr>
            <a:cxnSpLocks/>
          </p:cNvCxnSpPr>
          <p:nvPr/>
        </p:nvCxnSpPr>
        <p:spPr>
          <a:xfrm>
            <a:off x="3097530" y="4171961"/>
            <a:ext cx="53539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9603ECF3-46F5-4B13-3E92-6C11908DC1B8}"/>
              </a:ext>
            </a:extLst>
          </p:cNvPr>
          <p:cNvSpPr txBox="1"/>
          <p:nvPr/>
        </p:nvSpPr>
        <p:spPr>
          <a:xfrm>
            <a:off x="2986498" y="4262210"/>
            <a:ext cx="5100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/>
              <a:t>Speed</a:t>
            </a:r>
            <a:endParaRPr lang="ko-KR" altLang="en-US" sz="900" dirty="0"/>
          </a:p>
        </p:txBody>
      </p:sp>
      <p:sp>
        <p:nvSpPr>
          <p:cNvPr id="107" name="직사각형 106">
            <a:extLst>
              <a:ext uri="{FF2B5EF4-FFF2-40B4-BE49-F238E27FC236}">
                <a16:creationId xmlns:a16="http://schemas.microsoft.com/office/drawing/2014/main" id="{DAF352E3-7384-F576-87C5-9A744970E2F2}"/>
              </a:ext>
            </a:extLst>
          </p:cNvPr>
          <p:cNvSpPr/>
          <p:nvPr/>
        </p:nvSpPr>
        <p:spPr>
          <a:xfrm>
            <a:off x="3798726" y="4288239"/>
            <a:ext cx="632238" cy="168510"/>
          </a:xfrm>
          <a:prstGeom prst="rect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D3D36565-FF06-0F3A-862E-F2DF8AA36751}"/>
              </a:ext>
            </a:extLst>
          </p:cNvPr>
          <p:cNvSpPr txBox="1"/>
          <p:nvPr/>
        </p:nvSpPr>
        <p:spPr>
          <a:xfrm>
            <a:off x="2986498" y="4520784"/>
            <a:ext cx="8002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/>
              <a:t>Track Angle</a:t>
            </a:r>
            <a:endParaRPr lang="ko-KR" altLang="en-US" sz="900" dirty="0"/>
          </a:p>
        </p:txBody>
      </p:sp>
      <p:sp>
        <p:nvSpPr>
          <p:cNvPr id="109" name="직사각형 108">
            <a:extLst>
              <a:ext uri="{FF2B5EF4-FFF2-40B4-BE49-F238E27FC236}">
                <a16:creationId xmlns:a16="http://schemas.microsoft.com/office/drawing/2014/main" id="{03FF4513-68F9-4061-A3F1-8197A719F21B}"/>
              </a:ext>
            </a:extLst>
          </p:cNvPr>
          <p:cNvSpPr/>
          <p:nvPr/>
        </p:nvSpPr>
        <p:spPr>
          <a:xfrm>
            <a:off x="3798726" y="4546813"/>
            <a:ext cx="632238" cy="168510"/>
          </a:xfrm>
          <a:prstGeom prst="rect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10" name="직사각형 109">
            <a:extLst>
              <a:ext uri="{FF2B5EF4-FFF2-40B4-BE49-F238E27FC236}">
                <a16:creationId xmlns:a16="http://schemas.microsoft.com/office/drawing/2014/main" id="{E048A065-BDC2-01A1-50CB-135E0DABD20C}"/>
              </a:ext>
            </a:extLst>
          </p:cNvPr>
          <p:cNvSpPr/>
          <p:nvPr/>
        </p:nvSpPr>
        <p:spPr>
          <a:xfrm>
            <a:off x="2976880" y="5042718"/>
            <a:ext cx="5626100" cy="166788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1877BB75-9748-A20C-825D-447BF4B09869}"/>
              </a:ext>
            </a:extLst>
          </p:cNvPr>
          <p:cNvSpPr txBox="1"/>
          <p:nvPr/>
        </p:nvSpPr>
        <p:spPr>
          <a:xfrm>
            <a:off x="3112100" y="2169369"/>
            <a:ext cx="7760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Setting</a:t>
            </a:r>
            <a:endParaRPr lang="ko-KR" altLang="en-US" sz="900" b="1" dirty="0"/>
          </a:p>
        </p:txBody>
      </p:sp>
      <p:pic>
        <p:nvPicPr>
          <p:cNvPr id="115" name="그림 114">
            <a:extLst>
              <a:ext uri="{FF2B5EF4-FFF2-40B4-BE49-F238E27FC236}">
                <a16:creationId xmlns:a16="http://schemas.microsoft.com/office/drawing/2014/main" id="{3797AC59-16A0-C2A2-7B8C-AF444FBAB284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974533" y="2210304"/>
            <a:ext cx="189403" cy="166788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B99161D1-4AD8-D969-F468-33BA8363FE4B}"/>
              </a:ext>
            </a:extLst>
          </p:cNvPr>
          <p:cNvSpPr txBox="1"/>
          <p:nvPr/>
        </p:nvSpPr>
        <p:spPr>
          <a:xfrm>
            <a:off x="3123451" y="4801026"/>
            <a:ext cx="7760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Log</a:t>
            </a:r>
            <a:endParaRPr lang="ko-KR" altLang="en-US" sz="900" b="1" dirty="0"/>
          </a:p>
        </p:txBody>
      </p:sp>
      <p:pic>
        <p:nvPicPr>
          <p:cNvPr id="117" name="그림 116">
            <a:extLst>
              <a:ext uri="{FF2B5EF4-FFF2-40B4-BE49-F238E27FC236}">
                <a16:creationId xmlns:a16="http://schemas.microsoft.com/office/drawing/2014/main" id="{ABAC001D-75C3-6E47-78B0-0383AC3AE6AF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985884" y="4849581"/>
            <a:ext cx="189403" cy="166788"/>
          </a:xfrm>
          <a:prstGeom prst="rect">
            <a:avLst/>
          </a:prstGeom>
        </p:spPr>
      </p:pic>
      <p:sp>
        <p:nvSpPr>
          <p:cNvPr id="118" name="타원 117">
            <a:extLst>
              <a:ext uri="{FF2B5EF4-FFF2-40B4-BE49-F238E27FC236}">
                <a16:creationId xmlns:a16="http://schemas.microsoft.com/office/drawing/2014/main" id="{28FD6758-AD20-7FED-91D7-5E96DD44CB82}"/>
              </a:ext>
            </a:extLst>
          </p:cNvPr>
          <p:cNvSpPr/>
          <p:nvPr/>
        </p:nvSpPr>
        <p:spPr>
          <a:xfrm>
            <a:off x="3791462" y="2524111"/>
            <a:ext cx="115049" cy="115049"/>
          </a:xfrm>
          <a:prstGeom prst="ellipse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19" name="타원 118">
            <a:extLst>
              <a:ext uri="{FF2B5EF4-FFF2-40B4-BE49-F238E27FC236}">
                <a16:creationId xmlns:a16="http://schemas.microsoft.com/office/drawing/2014/main" id="{6515EAE7-D0B7-2F97-6D35-8B90FF282419}"/>
              </a:ext>
            </a:extLst>
          </p:cNvPr>
          <p:cNvSpPr/>
          <p:nvPr/>
        </p:nvSpPr>
        <p:spPr>
          <a:xfrm>
            <a:off x="4291771" y="2525437"/>
            <a:ext cx="115049" cy="115049"/>
          </a:xfrm>
          <a:prstGeom prst="ellipse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7A402C6-C0ED-D010-6C4A-C6E9C4BE2963}"/>
              </a:ext>
            </a:extLst>
          </p:cNvPr>
          <p:cNvSpPr txBox="1"/>
          <p:nvPr/>
        </p:nvSpPr>
        <p:spPr>
          <a:xfrm>
            <a:off x="3888765" y="2467142"/>
            <a:ext cx="3321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/>
              <a:t>GP</a:t>
            </a:r>
            <a:endParaRPr lang="ko-KR" altLang="en-US" sz="900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A6E1768-7F39-0D9B-F9E3-8665DC798CD3}"/>
              </a:ext>
            </a:extLst>
          </p:cNvPr>
          <p:cNvSpPr txBox="1"/>
          <p:nvPr/>
        </p:nvSpPr>
        <p:spPr>
          <a:xfrm>
            <a:off x="4396413" y="2466219"/>
            <a:ext cx="3545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/>
              <a:t>GN</a:t>
            </a:r>
            <a:endParaRPr lang="ko-KR" altLang="en-US" sz="900" dirty="0"/>
          </a:p>
        </p:txBody>
      </p:sp>
      <p:grpSp>
        <p:nvGrpSpPr>
          <p:cNvPr id="122" name="그룹 121">
            <a:extLst>
              <a:ext uri="{FF2B5EF4-FFF2-40B4-BE49-F238E27FC236}">
                <a16:creationId xmlns:a16="http://schemas.microsoft.com/office/drawing/2014/main" id="{32EFBDF6-BC9C-3348-E16C-33B613042F30}"/>
              </a:ext>
            </a:extLst>
          </p:cNvPr>
          <p:cNvGrpSpPr/>
          <p:nvPr/>
        </p:nvGrpSpPr>
        <p:grpSpPr>
          <a:xfrm>
            <a:off x="5290710" y="2473382"/>
            <a:ext cx="493420" cy="215444"/>
            <a:chOff x="4622699" y="2471491"/>
            <a:chExt cx="493420" cy="215444"/>
          </a:xfrm>
        </p:grpSpPr>
        <p:pic>
          <p:nvPicPr>
            <p:cNvPr id="123" name="그림 122">
              <a:extLst>
                <a:ext uri="{FF2B5EF4-FFF2-40B4-BE49-F238E27FC236}">
                  <a16:creationId xmlns:a16="http://schemas.microsoft.com/office/drawing/2014/main" id="{72D6A17F-A2B5-A3E1-6092-CF0C6BC8BE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6"/>
            <a:srcRect t="1" r="67778" b="6062"/>
            <a:stretch/>
          </p:blipFill>
          <p:spPr>
            <a:xfrm>
              <a:off x="4622699" y="2529432"/>
              <a:ext cx="171873" cy="106285"/>
            </a:xfrm>
            <a:prstGeom prst="rect">
              <a:avLst/>
            </a:prstGeom>
          </p:spPr>
        </p:pic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B4E0979A-1308-555B-7612-25592BD65281}"/>
                </a:ext>
              </a:extLst>
            </p:cNvPr>
            <p:cNvSpPr txBox="1"/>
            <p:nvPr/>
          </p:nvSpPr>
          <p:spPr>
            <a:xfrm>
              <a:off x="4708635" y="2471491"/>
              <a:ext cx="40748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chemeClr val="bg1">
                      <a:lumMod val="50000"/>
                    </a:schemeClr>
                  </a:solidFill>
                </a:rPr>
                <a:t>RMC</a:t>
              </a:r>
              <a:endParaRPr lang="ko-KR" altLang="en-US" sz="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25" name="그룹 124">
            <a:extLst>
              <a:ext uri="{FF2B5EF4-FFF2-40B4-BE49-F238E27FC236}">
                <a16:creationId xmlns:a16="http://schemas.microsoft.com/office/drawing/2014/main" id="{E12D57B1-6F99-FB4B-DD5C-B880186E7972}"/>
              </a:ext>
            </a:extLst>
          </p:cNvPr>
          <p:cNvGrpSpPr/>
          <p:nvPr/>
        </p:nvGrpSpPr>
        <p:grpSpPr>
          <a:xfrm>
            <a:off x="5841925" y="2473382"/>
            <a:ext cx="482198" cy="215444"/>
            <a:chOff x="4622699" y="2471491"/>
            <a:chExt cx="482198" cy="215444"/>
          </a:xfrm>
        </p:grpSpPr>
        <p:pic>
          <p:nvPicPr>
            <p:cNvPr id="126" name="그림 125">
              <a:extLst>
                <a:ext uri="{FF2B5EF4-FFF2-40B4-BE49-F238E27FC236}">
                  <a16:creationId xmlns:a16="http://schemas.microsoft.com/office/drawing/2014/main" id="{0F997EB5-1518-9856-44F1-AB9C0A8BE0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6"/>
            <a:srcRect t="1" r="67778" b="6062"/>
            <a:stretch/>
          </p:blipFill>
          <p:spPr>
            <a:xfrm>
              <a:off x="4622699" y="2529432"/>
              <a:ext cx="171873" cy="106285"/>
            </a:xfrm>
            <a:prstGeom prst="rect">
              <a:avLst/>
            </a:prstGeom>
          </p:spPr>
        </p:pic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8342E7B1-5343-E36B-FE76-09B0AD3AEBF4}"/>
                </a:ext>
              </a:extLst>
            </p:cNvPr>
            <p:cNvSpPr txBox="1"/>
            <p:nvPr/>
          </p:nvSpPr>
          <p:spPr>
            <a:xfrm>
              <a:off x="4708635" y="2471491"/>
              <a:ext cx="3962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chemeClr val="bg1">
                      <a:lumMod val="50000"/>
                    </a:schemeClr>
                  </a:solidFill>
                </a:rPr>
                <a:t>GGA</a:t>
              </a:r>
              <a:endParaRPr lang="ko-KR" altLang="en-US" sz="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28" name="그룹 127">
            <a:extLst>
              <a:ext uri="{FF2B5EF4-FFF2-40B4-BE49-F238E27FC236}">
                <a16:creationId xmlns:a16="http://schemas.microsoft.com/office/drawing/2014/main" id="{DBB387CF-7601-9FA6-7205-B4F991BA33B0}"/>
              </a:ext>
            </a:extLst>
          </p:cNvPr>
          <p:cNvGrpSpPr/>
          <p:nvPr/>
        </p:nvGrpSpPr>
        <p:grpSpPr>
          <a:xfrm>
            <a:off x="6396740" y="2466219"/>
            <a:ext cx="442124" cy="215444"/>
            <a:chOff x="4622699" y="2471491"/>
            <a:chExt cx="442124" cy="215444"/>
          </a:xfrm>
        </p:grpSpPr>
        <p:pic>
          <p:nvPicPr>
            <p:cNvPr id="129" name="그림 128">
              <a:extLst>
                <a:ext uri="{FF2B5EF4-FFF2-40B4-BE49-F238E27FC236}">
                  <a16:creationId xmlns:a16="http://schemas.microsoft.com/office/drawing/2014/main" id="{3EC6C421-3980-0D66-A059-07A6E328520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6"/>
            <a:srcRect t="1" r="67778" b="6062"/>
            <a:stretch/>
          </p:blipFill>
          <p:spPr>
            <a:xfrm>
              <a:off x="4622699" y="2529432"/>
              <a:ext cx="171873" cy="106285"/>
            </a:xfrm>
            <a:prstGeom prst="rect">
              <a:avLst/>
            </a:prstGeom>
          </p:spPr>
        </p:pic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DF890662-A0E8-6642-FA86-823985E791E0}"/>
                </a:ext>
              </a:extLst>
            </p:cNvPr>
            <p:cNvSpPr txBox="1"/>
            <p:nvPr/>
          </p:nvSpPr>
          <p:spPr>
            <a:xfrm>
              <a:off x="4708635" y="2471491"/>
              <a:ext cx="35618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chemeClr val="bg1">
                      <a:lumMod val="50000"/>
                    </a:schemeClr>
                  </a:solidFill>
                </a:rPr>
                <a:t>GLL</a:t>
              </a:r>
              <a:endParaRPr lang="ko-KR" altLang="en-US" sz="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31" name="타원 130">
            <a:extLst>
              <a:ext uri="{FF2B5EF4-FFF2-40B4-BE49-F238E27FC236}">
                <a16:creationId xmlns:a16="http://schemas.microsoft.com/office/drawing/2014/main" id="{4597C69D-73E3-FA76-3380-2038B1A0A1B5}"/>
              </a:ext>
            </a:extLst>
          </p:cNvPr>
          <p:cNvSpPr/>
          <p:nvPr/>
        </p:nvSpPr>
        <p:spPr>
          <a:xfrm>
            <a:off x="4306649" y="2540168"/>
            <a:ext cx="86633" cy="86633"/>
          </a:xfrm>
          <a:prstGeom prst="ellipse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3175">
                <a:solidFill>
                  <a:schemeClr val="tx1"/>
                </a:solidFill>
              </a:ln>
            </a:endParaRPr>
          </a:p>
        </p:txBody>
      </p:sp>
      <p:cxnSp>
        <p:nvCxnSpPr>
          <p:cNvPr id="132" name="직선 연결선 131">
            <a:extLst>
              <a:ext uri="{FF2B5EF4-FFF2-40B4-BE49-F238E27FC236}">
                <a16:creationId xmlns:a16="http://schemas.microsoft.com/office/drawing/2014/main" id="{7F34BD1E-F636-E5C7-5FEB-A7D92D7CC843}"/>
              </a:ext>
            </a:extLst>
          </p:cNvPr>
          <p:cNvCxnSpPr>
            <a:cxnSpLocks/>
          </p:cNvCxnSpPr>
          <p:nvPr/>
        </p:nvCxnSpPr>
        <p:spPr>
          <a:xfrm>
            <a:off x="3072853" y="2739401"/>
            <a:ext cx="53539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3CDB14AD-E63B-CFA6-2CCA-0C65AA2132FF}"/>
              </a:ext>
            </a:extLst>
          </p:cNvPr>
          <p:cNvSpPr txBox="1"/>
          <p:nvPr/>
        </p:nvSpPr>
        <p:spPr>
          <a:xfrm>
            <a:off x="2984411" y="2461886"/>
            <a:ext cx="5517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/>
              <a:t>Format</a:t>
            </a:r>
            <a:endParaRPr lang="ko-KR" altLang="en-US" sz="900" dirty="0"/>
          </a:p>
        </p:txBody>
      </p:sp>
      <p:pic>
        <p:nvPicPr>
          <p:cNvPr id="134" name="그림 133">
            <a:extLst>
              <a:ext uri="{FF2B5EF4-FFF2-40B4-BE49-F238E27FC236}">
                <a16:creationId xmlns:a16="http://schemas.microsoft.com/office/drawing/2014/main" id="{4D6075AA-A11A-81BB-C164-7639407C382E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t="1" r="67778" b="6062"/>
          <a:stretch/>
        </p:blipFill>
        <p:spPr>
          <a:xfrm>
            <a:off x="3742333" y="2851415"/>
            <a:ext cx="230189" cy="142347"/>
          </a:xfrm>
          <a:prstGeom prst="rect">
            <a:avLst/>
          </a:prstGeom>
        </p:spPr>
      </p:pic>
      <p:sp>
        <p:nvSpPr>
          <p:cNvPr id="135" name="TextBox 134">
            <a:extLst>
              <a:ext uri="{FF2B5EF4-FFF2-40B4-BE49-F238E27FC236}">
                <a16:creationId xmlns:a16="http://schemas.microsoft.com/office/drawing/2014/main" id="{BD567D80-2033-34FC-3E80-C08FAF647F99}"/>
              </a:ext>
            </a:extLst>
          </p:cNvPr>
          <p:cNvSpPr txBox="1"/>
          <p:nvPr/>
        </p:nvSpPr>
        <p:spPr>
          <a:xfrm>
            <a:off x="3872736" y="2803129"/>
            <a:ext cx="3930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auto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제목 1">
            <a:extLst>
              <a:ext uri="{FF2B5EF4-FFF2-40B4-BE49-F238E27FC236}">
                <a16:creationId xmlns:a16="http://schemas.microsoft.com/office/drawing/2014/main" id="{449B34A9-6AA2-C45E-E731-11F1EF182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9735"/>
          </a:xfrm>
        </p:spPr>
        <p:txBody>
          <a:bodyPr>
            <a:noAutofit/>
          </a:bodyPr>
          <a:lstStyle/>
          <a:p>
            <a:r>
              <a:rPr lang="en-US" altLang="ko-KR" sz="2800" dirty="0"/>
              <a:t>Concept UI - 1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86533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73442093-9887-F1D0-2235-54E920340A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8510" y="1096524"/>
            <a:ext cx="6291119" cy="43553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5DD603D-8A21-6059-5AC6-A35490E964E9}"/>
              </a:ext>
            </a:extLst>
          </p:cNvPr>
          <p:cNvSpPr txBox="1"/>
          <p:nvPr/>
        </p:nvSpPr>
        <p:spPr>
          <a:xfrm>
            <a:off x="3097530" y="1549411"/>
            <a:ext cx="9156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/>
              <a:t>Connection</a:t>
            </a:r>
            <a:endParaRPr lang="ko-KR" altLang="en-US" sz="1050" dirty="0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E6B365D-B890-94C4-EC22-54D64C5C7971}"/>
              </a:ext>
            </a:extLst>
          </p:cNvPr>
          <p:cNvCxnSpPr/>
          <p:nvPr/>
        </p:nvCxnSpPr>
        <p:spPr>
          <a:xfrm>
            <a:off x="2976880" y="1855481"/>
            <a:ext cx="56261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그림 22">
            <a:extLst>
              <a:ext uri="{FF2B5EF4-FFF2-40B4-BE49-F238E27FC236}">
                <a16:creationId xmlns:a16="http://schemas.microsoft.com/office/drawing/2014/main" id="{7A3E7D04-BF46-2B0F-7B80-6B82CFAD7D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4431" y="1598258"/>
            <a:ext cx="822325" cy="179522"/>
          </a:xfrm>
          <a:prstGeom prst="rect">
            <a:avLst/>
          </a:prstGeom>
        </p:spPr>
      </p:pic>
      <p:pic>
        <p:nvPicPr>
          <p:cNvPr id="31" name="그림 30">
            <a:extLst>
              <a:ext uri="{FF2B5EF4-FFF2-40B4-BE49-F238E27FC236}">
                <a16:creationId xmlns:a16="http://schemas.microsoft.com/office/drawing/2014/main" id="{EF3B2601-E1E2-0150-0DC6-4CB0C9C636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4788" y="1598258"/>
            <a:ext cx="822325" cy="179522"/>
          </a:xfrm>
          <a:prstGeom prst="rect">
            <a:avLst/>
          </a:prstGeom>
        </p:spPr>
      </p:pic>
      <p:sp>
        <p:nvSpPr>
          <p:cNvPr id="33" name="직사각형 32">
            <a:extLst>
              <a:ext uri="{FF2B5EF4-FFF2-40B4-BE49-F238E27FC236}">
                <a16:creationId xmlns:a16="http://schemas.microsoft.com/office/drawing/2014/main" id="{7F5352C1-590D-1E2C-3439-08EE9C24DCBB}"/>
              </a:ext>
            </a:extLst>
          </p:cNvPr>
          <p:cNvSpPr/>
          <p:nvPr/>
        </p:nvSpPr>
        <p:spPr>
          <a:xfrm>
            <a:off x="2976880" y="1930411"/>
            <a:ext cx="1752600" cy="2676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D13AC742-76B3-1C48-659B-495415451BFE}"/>
              </a:ext>
            </a:extLst>
          </p:cNvPr>
          <p:cNvSpPr/>
          <p:nvPr/>
        </p:nvSpPr>
        <p:spPr>
          <a:xfrm>
            <a:off x="3027680" y="1969416"/>
            <a:ext cx="800100" cy="1977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GPS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D0786884-96FC-90E9-6BC2-DEA57E7197B8}"/>
              </a:ext>
            </a:extLst>
          </p:cNvPr>
          <p:cNvSpPr/>
          <p:nvPr/>
        </p:nvSpPr>
        <p:spPr>
          <a:xfrm>
            <a:off x="3862793" y="1969416"/>
            <a:ext cx="800100" cy="1977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GYRO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659C68B6-035E-B58A-2C46-4D94EBCEAD51}"/>
              </a:ext>
            </a:extLst>
          </p:cNvPr>
          <p:cNvSpPr/>
          <p:nvPr/>
        </p:nvSpPr>
        <p:spPr>
          <a:xfrm>
            <a:off x="2976880" y="2395389"/>
            <a:ext cx="5626100" cy="107472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32A49323-CB2A-8C64-ED01-75CF27010305}"/>
              </a:ext>
            </a:extLst>
          </p:cNvPr>
          <p:cNvGrpSpPr/>
          <p:nvPr/>
        </p:nvGrpSpPr>
        <p:grpSpPr>
          <a:xfrm>
            <a:off x="7138433" y="1598258"/>
            <a:ext cx="1288327" cy="179522"/>
            <a:chOff x="7070813" y="1773449"/>
            <a:chExt cx="1752600" cy="267604"/>
          </a:xfrm>
        </p:grpSpPr>
        <p:sp>
          <p:nvSpPr>
            <p:cNvPr id="43" name="직사각형 42">
              <a:extLst>
                <a:ext uri="{FF2B5EF4-FFF2-40B4-BE49-F238E27FC236}">
                  <a16:creationId xmlns:a16="http://schemas.microsoft.com/office/drawing/2014/main" id="{AAFD5DDD-C8F7-40F5-2D25-8E092D89FC85}"/>
                </a:ext>
              </a:extLst>
            </p:cNvPr>
            <p:cNvSpPr/>
            <p:nvPr/>
          </p:nvSpPr>
          <p:spPr>
            <a:xfrm>
              <a:off x="7070813" y="1773449"/>
              <a:ext cx="1752600" cy="26760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00"/>
            </a:p>
          </p:txBody>
        </p:sp>
        <p:sp>
          <p:nvSpPr>
            <p:cNvPr id="44" name="직사각형 43">
              <a:extLst>
                <a:ext uri="{FF2B5EF4-FFF2-40B4-BE49-F238E27FC236}">
                  <a16:creationId xmlns:a16="http://schemas.microsoft.com/office/drawing/2014/main" id="{FA67813C-BE65-9CBE-8681-114E82E4FBA8}"/>
                </a:ext>
              </a:extLst>
            </p:cNvPr>
            <p:cNvSpPr/>
            <p:nvPr/>
          </p:nvSpPr>
          <p:spPr>
            <a:xfrm>
              <a:off x="7121613" y="1812454"/>
              <a:ext cx="800100" cy="19775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Start</a:t>
              </a:r>
              <a:endPara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5" name="직사각형 44">
              <a:extLst>
                <a:ext uri="{FF2B5EF4-FFF2-40B4-BE49-F238E27FC236}">
                  <a16:creationId xmlns:a16="http://schemas.microsoft.com/office/drawing/2014/main" id="{B7C846D4-6058-6DD1-E476-196210EAF2D5}"/>
                </a:ext>
              </a:extLst>
            </p:cNvPr>
            <p:cNvSpPr/>
            <p:nvPr/>
          </p:nvSpPr>
          <p:spPr>
            <a:xfrm>
              <a:off x="7956726" y="1812454"/>
              <a:ext cx="800100" cy="1977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Stop</a:t>
              </a:r>
              <a:endParaRPr lang="ko-KR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32080189-00EE-9198-F028-3993378A4BAB}"/>
              </a:ext>
            </a:extLst>
          </p:cNvPr>
          <p:cNvSpPr txBox="1"/>
          <p:nvPr/>
        </p:nvSpPr>
        <p:spPr>
          <a:xfrm>
            <a:off x="2976880" y="2790157"/>
            <a:ext cx="6623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/>
              <a:t>Datetime</a:t>
            </a:r>
            <a:endParaRPr lang="ko-KR" altLang="en-US" sz="900" dirty="0"/>
          </a:p>
        </p:txBody>
      </p:sp>
      <p:graphicFrame>
        <p:nvGraphicFramePr>
          <p:cNvPr id="64" name="개체 63">
            <a:extLst>
              <a:ext uri="{FF2B5EF4-FFF2-40B4-BE49-F238E27FC236}">
                <a16:creationId xmlns:a16="http://schemas.microsoft.com/office/drawing/2014/main" id="{C69ACCB6-43CD-1DA3-7BB6-41EDE3FDC3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2757816"/>
              </p:ext>
            </p:extLst>
          </p:nvPr>
        </p:nvGraphicFramePr>
        <p:xfrm>
          <a:off x="4394623" y="2820514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비트맵 이미지" r:id="rId5" imgW="1600200" imgH="695160" progId="Paint.Picture">
                  <p:embed/>
                </p:oleObj>
              </mc:Choice>
              <mc:Fallback>
                <p:oleObj name="비트맵 이미지" r:id="rId5" imgW="1600200" imgH="695160" progId="Paint.Picture">
                  <p:embed/>
                  <p:pic>
                    <p:nvPicPr>
                      <p:cNvPr id="64" name="개체 63">
                        <a:extLst>
                          <a:ext uri="{FF2B5EF4-FFF2-40B4-BE49-F238E27FC236}">
                            <a16:creationId xmlns:a16="http://schemas.microsoft.com/office/drawing/2014/main" id="{C69ACCB6-43CD-1DA3-7BB6-41EDE3FDC3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94623" y="2820514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개체 64">
            <a:extLst>
              <a:ext uri="{FF2B5EF4-FFF2-40B4-BE49-F238E27FC236}">
                <a16:creationId xmlns:a16="http://schemas.microsoft.com/office/drawing/2014/main" id="{AFAB4775-AB77-A78A-89EB-F8DF590714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587722"/>
              </p:ext>
            </p:extLst>
          </p:nvPr>
        </p:nvGraphicFramePr>
        <p:xfrm>
          <a:off x="4918644" y="2816404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비트맵 이미지" r:id="rId7" imgW="1600200" imgH="695160" progId="Paint.Picture">
                  <p:embed/>
                </p:oleObj>
              </mc:Choice>
              <mc:Fallback>
                <p:oleObj name="비트맵 이미지" r:id="rId7" imgW="1600200" imgH="695160" progId="Paint.Picture">
                  <p:embed/>
                  <p:pic>
                    <p:nvPicPr>
                      <p:cNvPr id="65" name="개체 64">
                        <a:extLst>
                          <a:ext uri="{FF2B5EF4-FFF2-40B4-BE49-F238E27FC236}">
                            <a16:creationId xmlns:a16="http://schemas.microsoft.com/office/drawing/2014/main" id="{AFAB4775-AB77-A78A-89EB-F8DF590714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18644" y="2816404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개체 65">
            <a:extLst>
              <a:ext uri="{FF2B5EF4-FFF2-40B4-BE49-F238E27FC236}">
                <a16:creationId xmlns:a16="http://schemas.microsoft.com/office/drawing/2014/main" id="{B2A8756B-9F33-2477-DCF5-722749AF50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416342"/>
              </p:ext>
            </p:extLst>
          </p:nvPr>
        </p:nvGraphicFramePr>
        <p:xfrm>
          <a:off x="5439499" y="2816404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비트맵 이미지" r:id="rId8" imgW="1600200" imgH="695160" progId="Paint.Picture">
                  <p:embed/>
                </p:oleObj>
              </mc:Choice>
              <mc:Fallback>
                <p:oleObj name="비트맵 이미지" r:id="rId8" imgW="1600200" imgH="695160" progId="Paint.Picture">
                  <p:embed/>
                  <p:pic>
                    <p:nvPicPr>
                      <p:cNvPr id="66" name="개체 65">
                        <a:extLst>
                          <a:ext uri="{FF2B5EF4-FFF2-40B4-BE49-F238E27FC236}">
                            <a16:creationId xmlns:a16="http://schemas.microsoft.com/office/drawing/2014/main" id="{B2A8756B-9F33-2477-DCF5-722749AF50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39499" y="2816404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개체 66">
            <a:extLst>
              <a:ext uri="{FF2B5EF4-FFF2-40B4-BE49-F238E27FC236}">
                <a16:creationId xmlns:a16="http://schemas.microsoft.com/office/drawing/2014/main" id="{BC4373C4-DFF9-05B8-A9B1-DB0F4F7182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80727"/>
              </p:ext>
            </p:extLst>
          </p:nvPr>
        </p:nvGraphicFramePr>
        <p:xfrm>
          <a:off x="6122670" y="2816404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비트맵 이미지" r:id="rId9" imgW="1600200" imgH="695160" progId="Paint.Picture">
                  <p:embed/>
                </p:oleObj>
              </mc:Choice>
              <mc:Fallback>
                <p:oleObj name="비트맵 이미지" r:id="rId9" imgW="1600200" imgH="695160" progId="Paint.Picture">
                  <p:embed/>
                  <p:pic>
                    <p:nvPicPr>
                      <p:cNvPr id="67" name="개체 66">
                        <a:extLst>
                          <a:ext uri="{FF2B5EF4-FFF2-40B4-BE49-F238E27FC236}">
                            <a16:creationId xmlns:a16="http://schemas.microsoft.com/office/drawing/2014/main" id="{BC4373C4-DFF9-05B8-A9B1-DB0F4F7182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22670" y="2816404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개체 67">
            <a:extLst>
              <a:ext uri="{FF2B5EF4-FFF2-40B4-BE49-F238E27FC236}">
                <a16:creationId xmlns:a16="http://schemas.microsoft.com/office/drawing/2014/main" id="{8104DF49-ED7B-E326-6ABD-579BE4392F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434805"/>
              </p:ext>
            </p:extLst>
          </p:nvPr>
        </p:nvGraphicFramePr>
        <p:xfrm>
          <a:off x="6648518" y="2818893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비트맵 이미지" r:id="rId10" imgW="1600200" imgH="695160" progId="Paint.Picture">
                  <p:embed/>
                </p:oleObj>
              </mc:Choice>
              <mc:Fallback>
                <p:oleObj name="비트맵 이미지" r:id="rId10" imgW="1600200" imgH="695160" progId="Paint.Picture">
                  <p:embed/>
                  <p:pic>
                    <p:nvPicPr>
                      <p:cNvPr id="68" name="개체 67">
                        <a:extLst>
                          <a:ext uri="{FF2B5EF4-FFF2-40B4-BE49-F238E27FC236}">
                            <a16:creationId xmlns:a16="http://schemas.microsoft.com/office/drawing/2014/main" id="{8104DF49-ED7B-E326-6ABD-579BE4392F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48518" y="2818893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개체 68">
            <a:extLst>
              <a:ext uri="{FF2B5EF4-FFF2-40B4-BE49-F238E27FC236}">
                <a16:creationId xmlns:a16="http://schemas.microsoft.com/office/drawing/2014/main" id="{7F6FDD5E-0120-4993-1436-FD14AE201C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602065"/>
              </p:ext>
            </p:extLst>
          </p:nvPr>
        </p:nvGraphicFramePr>
        <p:xfrm>
          <a:off x="7169373" y="2816404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비트맵 이미지" r:id="rId11" imgW="1600200" imgH="695160" progId="Paint.Picture">
                  <p:embed/>
                </p:oleObj>
              </mc:Choice>
              <mc:Fallback>
                <p:oleObj name="비트맵 이미지" r:id="rId11" imgW="1600200" imgH="695160" progId="Paint.Picture">
                  <p:embed/>
                  <p:pic>
                    <p:nvPicPr>
                      <p:cNvPr id="69" name="개체 68">
                        <a:extLst>
                          <a:ext uri="{FF2B5EF4-FFF2-40B4-BE49-F238E27FC236}">
                            <a16:creationId xmlns:a16="http://schemas.microsoft.com/office/drawing/2014/main" id="{7F6FDD5E-0120-4993-1436-FD14AE201C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69373" y="2816404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개체 69">
            <a:extLst>
              <a:ext uri="{FF2B5EF4-FFF2-40B4-BE49-F238E27FC236}">
                <a16:creationId xmlns:a16="http://schemas.microsoft.com/office/drawing/2014/main" id="{B97E7C89-FC82-7D88-984E-AE2D99292D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700066"/>
              </p:ext>
            </p:extLst>
          </p:nvPr>
        </p:nvGraphicFramePr>
        <p:xfrm>
          <a:off x="7815033" y="2816404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비트맵 이미지" r:id="rId12" imgW="1600200" imgH="695160" progId="Paint.Picture">
                  <p:embed/>
                </p:oleObj>
              </mc:Choice>
              <mc:Fallback>
                <p:oleObj name="비트맵 이미지" r:id="rId12" imgW="1600200" imgH="695160" progId="Paint.Picture">
                  <p:embed/>
                  <p:pic>
                    <p:nvPicPr>
                      <p:cNvPr id="70" name="개체 69">
                        <a:extLst>
                          <a:ext uri="{FF2B5EF4-FFF2-40B4-BE49-F238E27FC236}">
                            <a16:creationId xmlns:a16="http://schemas.microsoft.com/office/drawing/2014/main" id="{B97E7C89-FC82-7D88-984E-AE2D99292D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15033" y="2816404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Box 85">
            <a:extLst>
              <a:ext uri="{FF2B5EF4-FFF2-40B4-BE49-F238E27FC236}">
                <a16:creationId xmlns:a16="http://schemas.microsoft.com/office/drawing/2014/main" id="{75619919-EF4D-496A-2BBE-C03C04E04F8F}"/>
              </a:ext>
            </a:extLst>
          </p:cNvPr>
          <p:cNvSpPr txBox="1"/>
          <p:nvPr/>
        </p:nvSpPr>
        <p:spPr>
          <a:xfrm>
            <a:off x="2976880" y="3192393"/>
            <a:ext cx="62388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/>
              <a:t>Heading</a:t>
            </a:r>
            <a:endParaRPr lang="ko-KR" altLang="en-US" sz="900" dirty="0"/>
          </a:p>
        </p:txBody>
      </p:sp>
      <p:graphicFrame>
        <p:nvGraphicFramePr>
          <p:cNvPr id="87" name="개체 86">
            <a:extLst>
              <a:ext uri="{FF2B5EF4-FFF2-40B4-BE49-F238E27FC236}">
                <a16:creationId xmlns:a16="http://schemas.microsoft.com/office/drawing/2014/main" id="{6AD61C2B-71C2-E0E9-2615-4BEB5EDD5A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175624"/>
              </p:ext>
            </p:extLst>
          </p:nvPr>
        </p:nvGraphicFramePr>
        <p:xfrm>
          <a:off x="3777403" y="3222750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비트맵 이미지" r:id="rId13" imgW="1600200" imgH="695160" progId="Paint.Picture">
                  <p:embed/>
                </p:oleObj>
              </mc:Choice>
              <mc:Fallback>
                <p:oleObj name="비트맵 이미지" r:id="rId13" imgW="1600200" imgH="695160" progId="Paint.Picture">
                  <p:embed/>
                  <p:pic>
                    <p:nvPicPr>
                      <p:cNvPr id="87" name="개체 86">
                        <a:extLst>
                          <a:ext uri="{FF2B5EF4-FFF2-40B4-BE49-F238E27FC236}">
                            <a16:creationId xmlns:a16="http://schemas.microsoft.com/office/drawing/2014/main" id="{6AD61C2B-71C2-E0E9-2615-4BEB5EDD5A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77403" y="3222750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개체 87">
            <a:extLst>
              <a:ext uri="{FF2B5EF4-FFF2-40B4-BE49-F238E27FC236}">
                <a16:creationId xmlns:a16="http://schemas.microsoft.com/office/drawing/2014/main" id="{E65544BF-6417-983B-46D2-03353BD2CB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1264172"/>
              </p:ext>
            </p:extLst>
          </p:nvPr>
        </p:nvGraphicFramePr>
        <p:xfrm>
          <a:off x="4430964" y="3218640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비트맵 이미지" r:id="rId14" imgW="1600200" imgH="695160" progId="Paint.Picture">
                  <p:embed/>
                </p:oleObj>
              </mc:Choice>
              <mc:Fallback>
                <p:oleObj name="비트맵 이미지" r:id="rId14" imgW="1600200" imgH="695160" progId="Paint.Picture">
                  <p:embed/>
                  <p:pic>
                    <p:nvPicPr>
                      <p:cNvPr id="88" name="개체 87">
                        <a:extLst>
                          <a:ext uri="{FF2B5EF4-FFF2-40B4-BE49-F238E27FC236}">
                            <a16:creationId xmlns:a16="http://schemas.microsoft.com/office/drawing/2014/main" id="{E65544BF-6417-983B-46D2-03353BD2CB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30964" y="3218640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개체 88">
            <a:extLst>
              <a:ext uri="{FF2B5EF4-FFF2-40B4-BE49-F238E27FC236}">
                <a16:creationId xmlns:a16="http://schemas.microsoft.com/office/drawing/2014/main" id="{2A421B4F-58A0-FC2C-7247-4B0BF2F431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16671"/>
              </p:ext>
            </p:extLst>
          </p:nvPr>
        </p:nvGraphicFramePr>
        <p:xfrm>
          <a:off x="4951819" y="3218640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비트맵 이미지" r:id="rId15" imgW="1600200" imgH="695160" progId="Paint.Picture">
                  <p:embed/>
                </p:oleObj>
              </mc:Choice>
              <mc:Fallback>
                <p:oleObj name="비트맵 이미지" r:id="rId15" imgW="1600200" imgH="695160" progId="Paint.Picture">
                  <p:embed/>
                  <p:pic>
                    <p:nvPicPr>
                      <p:cNvPr id="89" name="개체 88">
                        <a:extLst>
                          <a:ext uri="{FF2B5EF4-FFF2-40B4-BE49-F238E27FC236}">
                            <a16:creationId xmlns:a16="http://schemas.microsoft.com/office/drawing/2014/main" id="{2A421B4F-58A0-FC2C-7247-4B0BF2F431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51819" y="3218640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개체 89">
            <a:extLst>
              <a:ext uri="{FF2B5EF4-FFF2-40B4-BE49-F238E27FC236}">
                <a16:creationId xmlns:a16="http://schemas.microsoft.com/office/drawing/2014/main" id="{5375B5B6-F57F-DFAF-F9A5-4A743DEB20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669354"/>
              </p:ext>
            </p:extLst>
          </p:nvPr>
        </p:nvGraphicFramePr>
        <p:xfrm>
          <a:off x="5634990" y="3218640"/>
          <a:ext cx="510540" cy="221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비트맵 이미지" r:id="rId16" imgW="1600200" imgH="695160" progId="Paint.Picture">
                  <p:embed/>
                </p:oleObj>
              </mc:Choice>
              <mc:Fallback>
                <p:oleObj name="비트맵 이미지" r:id="rId16" imgW="1600200" imgH="695160" progId="Paint.Picture">
                  <p:embed/>
                  <p:pic>
                    <p:nvPicPr>
                      <p:cNvPr id="90" name="개체 89">
                        <a:extLst>
                          <a:ext uri="{FF2B5EF4-FFF2-40B4-BE49-F238E27FC236}">
                            <a16:creationId xmlns:a16="http://schemas.microsoft.com/office/drawing/2014/main" id="{5375B5B6-F57F-DFAF-F9A5-4A743DEB20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34990" y="3218640"/>
                        <a:ext cx="510540" cy="221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86048D50-6FE2-2CF4-E192-E1688E06C701}"/>
              </a:ext>
            </a:extLst>
          </p:cNvPr>
          <p:cNvCxnSpPr>
            <a:cxnSpLocks/>
          </p:cNvCxnSpPr>
          <p:nvPr/>
        </p:nvCxnSpPr>
        <p:spPr>
          <a:xfrm>
            <a:off x="3072853" y="3105161"/>
            <a:ext cx="53539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직사각형 109">
            <a:extLst>
              <a:ext uri="{FF2B5EF4-FFF2-40B4-BE49-F238E27FC236}">
                <a16:creationId xmlns:a16="http://schemas.microsoft.com/office/drawing/2014/main" id="{E048A065-BDC2-01A1-50CB-135E0DABD20C}"/>
              </a:ext>
            </a:extLst>
          </p:cNvPr>
          <p:cNvSpPr/>
          <p:nvPr/>
        </p:nvSpPr>
        <p:spPr>
          <a:xfrm>
            <a:off x="2976880" y="3716432"/>
            <a:ext cx="5626100" cy="149307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1877BB75-9748-A20C-825D-447BF4B09869}"/>
              </a:ext>
            </a:extLst>
          </p:cNvPr>
          <p:cNvSpPr txBox="1"/>
          <p:nvPr/>
        </p:nvSpPr>
        <p:spPr>
          <a:xfrm>
            <a:off x="3112100" y="2169369"/>
            <a:ext cx="7760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Setting</a:t>
            </a:r>
            <a:endParaRPr lang="ko-KR" altLang="en-US" sz="900" b="1" dirty="0"/>
          </a:p>
        </p:txBody>
      </p:sp>
      <p:pic>
        <p:nvPicPr>
          <p:cNvPr id="115" name="그림 114">
            <a:extLst>
              <a:ext uri="{FF2B5EF4-FFF2-40B4-BE49-F238E27FC236}">
                <a16:creationId xmlns:a16="http://schemas.microsoft.com/office/drawing/2014/main" id="{3797AC59-16A0-C2A2-7B8C-AF444FBAB28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974533" y="2210304"/>
            <a:ext cx="189403" cy="166788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B99161D1-4AD8-D969-F468-33BA8363FE4B}"/>
              </a:ext>
            </a:extLst>
          </p:cNvPr>
          <p:cNvSpPr txBox="1"/>
          <p:nvPr/>
        </p:nvSpPr>
        <p:spPr>
          <a:xfrm>
            <a:off x="3123451" y="3482766"/>
            <a:ext cx="7760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Log</a:t>
            </a:r>
            <a:endParaRPr lang="ko-KR" altLang="en-US" sz="900" b="1" dirty="0"/>
          </a:p>
        </p:txBody>
      </p:sp>
      <p:pic>
        <p:nvPicPr>
          <p:cNvPr id="117" name="그림 116">
            <a:extLst>
              <a:ext uri="{FF2B5EF4-FFF2-40B4-BE49-F238E27FC236}">
                <a16:creationId xmlns:a16="http://schemas.microsoft.com/office/drawing/2014/main" id="{ABAC001D-75C3-6E47-78B0-0383AC3AE6A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985884" y="3531321"/>
            <a:ext cx="189403" cy="166788"/>
          </a:xfrm>
          <a:prstGeom prst="rect">
            <a:avLst/>
          </a:prstGeom>
        </p:spPr>
      </p:pic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E2B9FE6A-3964-269D-B006-534FAF9BE9D4}"/>
              </a:ext>
            </a:extLst>
          </p:cNvPr>
          <p:cNvCxnSpPr>
            <a:cxnSpLocks/>
          </p:cNvCxnSpPr>
          <p:nvPr/>
        </p:nvCxnSpPr>
        <p:spPr>
          <a:xfrm>
            <a:off x="3072853" y="2716541"/>
            <a:ext cx="53539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1ED3F705-6751-94E6-9AD0-8BDAF51162CD}"/>
              </a:ext>
            </a:extLst>
          </p:cNvPr>
          <p:cNvSpPr/>
          <p:nvPr/>
        </p:nvSpPr>
        <p:spPr>
          <a:xfrm>
            <a:off x="3798726" y="3922479"/>
            <a:ext cx="632238" cy="168510"/>
          </a:xfrm>
          <a:prstGeom prst="rect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99" name="타원 98">
            <a:extLst>
              <a:ext uri="{FF2B5EF4-FFF2-40B4-BE49-F238E27FC236}">
                <a16:creationId xmlns:a16="http://schemas.microsoft.com/office/drawing/2014/main" id="{DF76554C-1E0F-1757-55DA-928A553F33FB}"/>
              </a:ext>
            </a:extLst>
          </p:cNvPr>
          <p:cNvSpPr/>
          <p:nvPr/>
        </p:nvSpPr>
        <p:spPr>
          <a:xfrm>
            <a:off x="3791462" y="2524111"/>
            <a:ext cx="115049" cy="115049"/>
          </a:xfrm>
          <a:prstGeom prst="ellipse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00" name="타원 99">
            <a:extLst>
              <a:ext uri="{FF2B5EF4-FFF2-40B4-BE49-F238E27FC236}">
                <a16:creationId xmlns:a16="http://schemas.microsoft.com/office/drawing/2014/main" id="{F9934A81-AF59-9DD2-05CE-23876CA01570}"/>
              </a:ext>
            </a:extLst>
          </p:cNvPr>
          <p:cNvSpPr/>
          <p:nvPr/>
        </p:nvSpPr>
        <p:spPr>
          <a:xfrm>
            <a:off x="4291771" y="2525437"/>
            <a:ext cx="115049" cy="115049"/>
          </a:xfrm>
          <a:prstGeom prst="ellipse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8DC2BA0-8421-1666-3CE5-D52908DEDB8A}"/>
              </a:ext>
            </a:extLst>
          </p:cNvPr>
          <p:cNvSpPr txBox="1"/>
          <p:nvPr/>
        </p:nvSpPr>
        <p:spPr>
          <a:xfrm>
            <a:off x="3888765" y="2467142"/>
            <a:ext cx="3321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/>
              <a:t>GP</a:t>
            </a:r>
            <a:endParaRPr lang="ko-KR" altLang="en-US" sz="9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09028DE1-163A-A82D-4469-7823B40E8462}"/>
              </a:ext>
            </a:extLst>
          </p:cNvPr>
          <p:cNvSpPr txBox="1"/>
          <p:nvPr/>
        </p:nvSpPr>
        <p:spPr>
          <a:xfrm>
            <a:off x="4396413" y="2466219"/>
            <a:ext cx="3545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/>
              <a:t>GN</a:t>
            </a:r>
            <a:endParaRPr lang="ko-KR" altLang="en-US" sz="900" dirty="0"/>
          </a:p>
        </p:txBody>
      </p: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619FB78A-7A23-0379-0676-A85C4397A8BC}"/>
              </a:ext>
            </a:extLst>
          </p:cNvPr>
          <p:cNvGrpSpPr/>
          <p:nvPr/>
        </p:nvGrpSpPr>
        <p:grpSpPr>
          <a:xfrm>
            <a:off x="5290710" y="2473382"/>
            <a:ext cx="472580" cy="215444"/>
            <a:chOff x="4622699" y="2471491"/>
            <a:chExt cx="472580" cy="215444"/>
          </a:xfrm>
        </p:grpSpPr>
        <p:pic>
          <p:nvPicPr>
            <p:cNvPr id="104" name="그림 103">
              <a:extLst>
                <a:ext uri="{FF2B5EF4-FFF2-40B4-BE49-F238E27FC236}">
                  <a16:creationId xmlns:a16="http://schemas.microsoft.com/office/drawing/2014/main" id="{ABFB8E3F-853F-E127-7BD6-D0AA116B6D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8"/>
            <a:srcRect t="1" r="67778" b="6062"/>
            <a:stretch/>
          </p:blipFill>
          <p:spPr>
            <a:xfrm>
              <a:off x="4622699" y="2529432"/>
              <a:ext cx="171873" cy="106285"/>
            </a:xfrm>
            <a:prstGeom prst="rect">
              <a:avLst/>
            </a:prstGeom>
          </p:spPr>
        </p:pic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7519CC7C-F327-FF3C-5CDB-8A5D76749957}"/>
                </a:ext>
              </a:extLst>
            </p:cNvPr>
            <p:cNvSpPr txBox="1"/>
            <p:nvPr/>
          </p:nvSpPr>
          <p:spPr>
            <a:xfrm>
              <a:off x="4708635" y="2471491"/>
              <a:ext cx="38664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chemeClr val="bg1">
                      <a:lumMod val="50000"/>
                    </a:schemeClr>
                  </a:solidFill>
                </a:rPr>
                <a:t>HDT</a:t>
              </a:r>
              <a:endParaRPr lang="ko-KR" altLang="en-US" sz="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12" name="그룹 111">
            <a:extLst>
              <a:ext uri="{FF2B5EF4-FFF2-40B4-BE49-F238E27FC236}">
                <a16:creationId xmlns:a16="http://schemas.microsoft.com/office/drawing/2014/main" id="{2FFDEE7E-1949-137C-56DB-79BA0C10FDC2}"/>
              </a:ext>
            </a:extLst>
          </p:cNvPr>
          <p:cNvGrpSpPr/>
          <p:nvPr/>
        </p:nvGrpSpPr>
        <p:grpSpPr>
          <a:xfrm>
            <a:off x="5841925" y="2473382"/>
            <a:ext cx="490214" cy="215444"/>
            <a:chOff x="4622699" y="2471491"/>
            <a:chExt cx="490214" cy="215444"/>
          </a:xfrm>
        </p:grpSpPr>
        <p:pic>
          <p:nvPicPr>
            <p:cNvPr id="113" name="그림 112">
              <a:extLst>
                <a:ext uri="{FF2B5EF4-FFF2-40B4-BE49-F238E27FC236}">
                  <a16:creationId xmlns:a16="http://schemas.microsoft.com/office/drawing/2014/main" id="{6F8BF747-6C7B-869C-82F3-C4AEAD4ED7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8"/>
            <a:srcRect t="1" r="67778" b="6062"/>
            <a:stretch/>
          </p:blipFill>
          <p:spPr>
            <a:xfrm>
              <a:off x="4622699" y="2529432"/>
              <a:ext cx="171873" cy="106285"/>
            </a:xfrm>
            <a:prstGeom prst="rect">
              <a:avLst/>
            </a:prstGeom>
          </p:spPr>
        </p:pic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5007E63B-F60A-4C18-6F0E-1ADAC681B940}"/>
                </a:ext>
              </a:extLst>
            </p:cNvPr>
            <p:cNvSpPr txBox="1"/>
            <p:nvPr/>
          </p:nvSpPr>
          <p:spPr>
            <a:xfrm>
              <a:off x="4708635" y="2471491"/>
              <a:ext cx="40427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chemeClr val="bg1">
                      <a:lumMod val="50000"/>
                    </a:schemeClr>
                  </a:solidFill>
                </a:rPr>
                <a:t>HDG</a:t>
              </a:r>
              <a:endParaRPr lang="ko-KR" altLang="en-US" sz="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18" name="그룹 117">
            <a:extLst>
              <a:ext uri="{FF2B5EF4-FFF2-40B4-BE49-F238E27FC236}">
                <a16:creationId xmlns:a16="http://schemas.microsoft.com/office/drawing/2014/main" id="{4921DE1C-7822-3408-CFAA-14C28C6493AA}"/>
              </a:ext>
            </a:extLst>
          </p:cNvPr>
          <p:cNvGrpSpPr/>
          <p:nvPr/>
        </p:nvGrpSpPr>
        <p:grpSpPr>
          <a:xfrm>
            <a:off x="6396740" y="2466219"/>
            <a:ext cx="512656" cy="215444"/>
            <a:chOff x="4622699" y="2471491"/>
            <a:chExt cx="512656" cy="215444"/>
          </a:xfrm>
        </p:grpSpPr>
        <p:pic>
          <p:nvPicPr>
            <p:cNvPr id="119" name="그림 118">
              <a:extLst>
                <a:ext uri="{FF2B5EF4-FFF2-40B4-BE49-F238E27FC236}">
                  <a16:creationId xmlns:a16="http://schemas.microsoft.com/office/drawing/2014/main" id="{A13EB10E-2C10-CF54-D8EE-6EE4944C1A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8"/>
            <a:srcRect t="1" r="67778" b="6062"/>
            <a:stretch/>
          </p:blipFill>
          <p:spPr>
            <a:xfrm>
              <a:off x="4622699" y="2529432"/>
              <a:ext cx="171873" cy="106285"/>
            </a:xfrm>
            <a:prstGeom prst="rect">
              <a:avLst/>
            </a:prstGeom>
          </p:spPr>
        </p:pic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E387A7D-95FE-39EB-6B2A-33C3B1B6A0E2}"/>
                </a:ext>
              </a:extLst>
            </p:cNvPr>
            <p:cNvSpPr txBox="1"/>
            <p:nvPr/>
          </p:nvSpPr>
          <p:spPr>
            <a:xfrm>
              <a:off x="4708635" y="2471491"/>
              <a:ext cx="42672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chemeClr val="bg1">
                      <a:lumMod val="50000"/>
                    </a:schemeClr>
                  </a:solidFill>
                </a:rPr>
                <a:t>HDM</a:t>
              </a:r>
              <a:endParaRPr lang="ko-KR" altLang="en-US" sz="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21" name="타원 120">
            <a:extLst>
              <a:ext uri="{FF2B5EF4-FFF2-40B4-BE49-F238E27FC236}">
                <a16:creationId xmlns:a16="http://schemas.microsoft.com/office/drawing/2014/main" id="{F8B0D222-E249-A2DB-4402-9A3F2E7436ED}"/>
              </a:ext>
            </a:extLst>
          </p:cNvPr>
          <p:cNvSpPr/>
          <p:nvPr/>
        </p:nvSpPr>
        <p:spPr>
          <a:xfrm>
            <a:off x="4306649" y="2540168"/>
            <a:ext cx="86633" cy="86633"/>
          </a:xfrm>
          <a:prstGeom prst="ellipse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DF87055-858F-DD87-5486-4A0FCD3F0ED6}"/>
              </a:ext>
            </a:extLst>
          </p:cNvPr>
          <p:cNvSpPr txBox="1"/>
          <p:nvPr/>
        </p:nvSpPr>
        <p:spPr>
          <a:xfrm>
            <a:off x="2984411" y="2461886"/>
            <a:ext cx="5517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/>
              <a:t>Format</a:t>
            </a:r>
            <a:endParaRPr lang="ko-KR" altLang="en-US" sz="900" dirty="0"/>
          </a:p>
        </p:txBody>
      </p:sp>
      <p:pic>
        <p:nvPicPr>
          <p:cNvPr id="123" name="그림 122">
            <a:extLst>
              <a:ext uri="{FF2B5EF4-FFF2-40B4-BE49-F238E27FC236}">
                <a16:creationId xmlns:a16="http://schemas.microsoft.com/office/drawing/2014/main" id="{5478D619-5005-CBEC-3900-E145BD4168B4}"/>
              </a:ext>
            </a:extLst>
          </p:cNvPr>
          <p:cNvPicPr>
            <a:picLocks noChangeAspect="1"/>
          </p:cNvPicPr>
          <p:nvPr/>
        </p:nvPicPr>
        <p:blipFill rotWithShape="1">
          <a:blip r:embed="rId18"/>
          <a:srcRect t="1" r="67778" b="6062"/>
          <a:stretch/>
        </p:blipFill>
        <p:spPr>
          <a:xfrm>
            <a:off x="3742333" y="2851415"/>
            <a:ext cx="230189" cy="142347"/>
          </a:xfrm>
          <a:prstGeom prst="rect">
            <a:avLst/>
          </a:prstGeom>
        </p:spPr>
      </p:pic>
      <p:sp>
        <p:nvSpPr>
          <p:cNvPr id="124" name="TextBox 123">
            <a:extLst>
              <a:ext uri="{FF2B5EF4-FFF2-40B4-BE49-F238E27FC236}">
                <a16:creationId xmlns:a16="http://schemas.microsoft.com/office/drawing/2014/main" id="{12077E56-8C54-28D4-A361-2B47C03B0EF5}"/>
              </a:ext>
            </a:extLst>
          </p:cNvPr>
          <p:cNvSpPr txBox="1"/>
          <p:nvPr/>
        </p:nvSpPr>
        <p:spPr>
          <a:xfrm>
            <a:off x="3872736" y="2803129"/>
            <a:ext cx="3930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auto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25" name="그룹 124">
            <a:extLst>
              <a:ext uri="{FF2B5EF4-FFF2-40B4-BE49-F238E27FC236}">
                <a16:creationId xmlns:a16="http://schemas.microsoft.com/office/drawing/2014/main" id="{0FD634C2-D999-953A-0307-1687D503CADE}"/>
              </a:ext>
            </a:extLst>
          </p:cNvPr>
          <p:cNvGrpSpPr/>
          <p:nvPr/>
        </p:nvGrpSpPr>
        <p:grpSpPr>
          <a:xfrm>
            <a:off x="4050508" y="1619400"/>
            <a:ext cx="155891" cy="138932"/>
            <a:chOff x="5107339" y="1100431"/>
            <a:chExt cx="159985" cy="142581"/>
          </a:xfrm>
        </p:grpSpPr>
        <p:sp>
          <p:nvSpPr>
            <p:cNvPr id="126" name="Button">
              <a:extLst>
                <a:ext uri="{FF2B5EF4-FFF2-40B4-BE49-F238E27FC236}">
                  <a16:creationId xmlns:a16="http://schemas.microsoft.com/office/drawing/2014/main" id="{C6F6F8F7-1F72-861A-F90C-AA7363D8D4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7339" y="1100431"/>
              <a:ext cx="159985" cy="142581"/>
            </a:xfrm>
            <a:prstGeom prst="roundRect">
              <a:avLst>
                <a:gd name="adj" fmla="val 8776"/>
              </a:avLst>
            </a:prstGeom>
            <a:solidFill>
              <a:srgbClr val="FFFFFF"/>
            </a:solidFill>
            <a:ln w="63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 dirty="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127" name="그림 126">
              <a:extLst>
                <a:ext uri="{FF2B5EF4-FFF2-40B4-BE49-F238E27FC236}">
                  <a16:creationId xmlns:a16="http://schemas.microsoft.com/office/drawing/2014/main" id="{45D307EB-5B9F-DE15-D4A0-CAF565BC88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9"/>
            <a:srcRect r="7143" b="8333"/>
            <a:stretch/>
          </p:blipFill>
          <p:spPr>
            <a:xfrm>
              <a:off x="5119793" y="1112192"/>
              <a:ext cx="135076" cy="114295"/>
            </a:xfrm>
            <a:prstGeom prst="rect">
              <a:avLst/>
            </a:prstGeom>
          </p:spPr>
        </p:pic>
      </p:grpSp>
      <p:sp>
        <p:nvSpPr>
          <p:cNvPr id="57" name="제목 1">
            <a:extLst>
              <a:ext uri="{FF2B5EF4-FFF2-40B4-BE49-F238E27FC236}">
                <a16:creationId xmlns:a16="http://schemas.microsoft.com/office/drawing/2014/main" id="{20D00A84-7CFC-94B7-6555-C8565DC1D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9735"/>
          </a:xfrm>
        </p:spPr>
        <p:txBody>
          <a:bodyPr>
            <a:noAutofit/>
          </a:bodyPr>
          <a:lstStyle/>
          <a:p>
            <a:r>
              <a:rPr lang="en-US" altLang="ko-KR" sz="2800" dirty="0"/>
              <a:t>Concept UI - 2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41901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051C8D55-91F5-4A30-FE1C-C071357D0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66912"/>
            <a:ext cx="6610350" cy="2924175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3528A0DA-4DBF-CF19-DDF4-ECC29E5A4397}"/>
              </a:ext>
            </a:extLst>
          </p:cNvPr>
          <p:cNvSpPr/>
          <p:nvPr/>
        </p:nvSpPr>
        <p:spPr>
          <a:xfrm>
            <a:off x="1340017" y="3765886"/>
            <a:ext cx="1616242" cy="3248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A3E5F98-CEC5-4820-9E0E-67F95ABF8D50}"/>
              </a:ext>
            </a:extLst>
          </p:cNvPr>
          <p:cNvSpPr/>
          <p:nvPr/>
        </p:nvSpPr>
        <p:spPr>
          <a:xfrm>
            <a:off x="3573880" y="3128211"/>
            <a:ext cx="2321594" cy="2045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C0CD0C-BA4F-6279-A36B-D841E33A3617}"/>
              </a:ext>
            </a:extLst>
          </p:cNvPr>
          <p:cNvSpPr txBox="1"/>
          <p:nvPr/>
        </p:nvSpPr>
        <p:spPr>
          <a:xfrm>
            <a:off x="7760368" y="2310063"/>
            <a:ext cx="3650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동일한 </a:t>
            </a:r>
            <a:r>
              <a:rPr lang="en-US" altLang="ko-KR" dirty="0"/>
              <a:t>Device</a:t>
            </a:r>
            <a:r>
              <a:rPr lang="ko-KR" altLang="en-US" dirty="0"/>
              <a:t>로 인식된</a:t>
            </a:r>
            <a:endParaRPr lang="en-US" altLang="ko-KR" dirty="0"/>
          </a:p>
          <a:p>
            <a:r>
              <a:rPr lang="en-US" altLang="ko-KR" dirty="0"/>
              <a:t>Gyro/</a:t>
            </a:r>
            <a:r>
              <a:rPr lang="en-US" altLang="ko-KR" dirty="0" err="1"/>
              <a:t>Gps</a:t>
            </a:r>
            <a:r>
              <a:rPr lang="en-US" altLang="ko-KR" dirty="0"/>
              <a:t> </a:t>
            </a:r>
            <a:r>
              <a:rPr lang="ko-KR" altLang="en-US" dirty="0"/>
              <a:t>연결 시 혼동 발생 가능</a:t>
            </a:r>
            <a:endParaRPr lang="en-US" altLang="ko-KR" dirty="0"/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D52E46BB-54DD-7FCA-67FF-FCD3D4508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9735"/>
          </a:xfrm>
        </p:spPr>
        <p:txBody>
          <a:bodyPr>
            <a:noAutofit/>
          </a:bodyPr>
          <a:lstStyle/>
          <a:p>
            <a:r>
              <a:rPr lang="ko-KR" altLang="en-US" sz="2800" dirty="0"/>
              <a:t>주의사항</a:t>
            </a:r>
          </a:p>
        </p:txBody>
      </p:sp>
    </p:spTree>
    <p:extLst>
      <p:ext uri="{BB962C8B-B14F-4D97-AF65-F5344CB8AC3E}">
        <p14:creationId xmlns:p14="http://schemas.microsoft.com/office/powerpoint/2010/main" val="494539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3FC4F026-9D36-DB81-2849-08B55AE1F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9735"/>
          </a:xfrm>
        </p:spPr>
        <p:txBody>
          <a:bodyPr>
            <a:noAutofit/>
          </a:bodyPr>
          <a:lstStyle/>
          <a:p>
            <a:r>
              <a:rPr lang="ko-KR" altLang="en-US" sz="2800" dirty="0"/>
              <a:t>구현 </a:t>
            </a:r>
            <a:r>
              <a:rPr lang="en-US" altLang="ko-KR" sz="2800" dirty="0"/>
              <a:t>1.0</a:t>
            </a:r>
            <a:endParaRPr lang="ko-KR" altLang="en-US" sz="2800" dirty="0"/>
          </a:p>
        </p:txBody>
      </p:sp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EA56E63D-F0EE-4A68-5DD7-EA3B4E5A1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940"/>
            <a:ext cx="10515600" cy="51330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History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구현 완료</a:t>
            </a: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371600" lvl="2" indent="-4572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실시간 데이터 반영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371600" lvl="2" indent="-4572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설정 값 자동 저장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테스트 완료  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9CDC25D5-3315-0EC0-CF4E-DCEF30F3C0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441" b="1324"/>
          <a:stretch/>
        </p:blipFill>
        <p:spPr>
          <a:xfrm>
            <a:off x="5254269" y="82296"/>
            <a:ext cx="6797523" cy="64928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D0D5B741-600C-45E7-EDF6-B04584638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56" y="3236916"/>
            <a:ext cx="5372071" cy="257714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CB4EEC3-E5CE-00B7-4E6C-4F93FBFFDA68}"/>
              </a:ext>
            </a:extLst>
          </p:cNvPr>
          <p:cNvSpPr txBox="1"/>
          <p:nvPr/>
        </p:nvSpPr>
        <p:spPr>
          <a:xfrm>
            <a:off x="3675888" y="1159919"/>
            <a:ext cx="1996059" cy="461665"/>
          </a:xfrm>
          <a:prstGeom prst="rect">
            <a:avLst/>
          </a:prstGeom>
          <a:solidFill>
            <a:srgbClr val="F2F2F2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lang="ko-KR" altLang="en-US" sz="1200" b="1" dirty="0">
                <a:solidFill>
                  <a:srgbClr val="FF0000"/>
                </a:solidFill>
              </a:rPr>
              <a:t>수동 시간 아직 지원 안됨 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r>
              <a:rPr lang="ko-KR" altLang="en-US" sz="1200" b="1" dirty="0">
                <a:solidFill>
                  <a:srgbClr val="FF0000"/>
                </a:solidFill>
              </a:rPr>
              <a:t>현재 </a:t>
            </a:r>
            <a:r>
              <a:rPr lang="en-US" altLang="ko-KR" sz="1200" b="1" dirty="0">
                <a:solidFill>
                  <a:srgbClr val="FF0000"/>
                </a:solidFill>
              </a:rPr>
              <a:t>UTC</a:t>
            </a:r>
            <a:r>
              <a:rPr lang="ko-KR" altLang="en-US" sz="1200" b="1" dirty="0">
                <a:solidFill>
                  <a:srgbClr val="FF0000"/>
                </a:solidFill>
              </a:rPr>
              <a:t>만 지원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0F82F5-8801-D5CC-DA0F-AE283409545B}"/>
              </a:ext>
            </a:extLst>
          </p:cNvPr>
          <p:cNvSpPr txBox="1"/>
          <p:nvPr/>
        </p:nvSpPr>
        <p:spPr>
          <a:xfrm>
            <a:off x="7270717" y="1779562"/>
            <a:ext cx="1778051" cy="276999"/>
          </a:xfrm>
          <a:prstGeom prst="rect">
            <a:avLst/>
          </a:prstGeom>
          <a:solidFill>
            <a:srgbClr val="F2F2F2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lang="ko-KR" altLang="en-US" sz="1200" b="1" dirty="0">
                <a:solidFill>
                  <a:srgbClr val="FF0000"/>
                </a:solidFill>
              </a:rPr>
              <a:t>출력 </a:t>
            </a:r>
            <a:r>
              <a:rPr lang="en-US" altLang="ko-KR" sz="1200" b="1" dirty="0">
                <a:solidFill>
                  <a:srgbClr val="FF0000"/>
                </a:solidFill>
              </a:rPr>
              <a:t>GP/GN </a:t>
            </a:r>
            <a:r>
              <a:rPr lang="ko-KR" altLang="en-US" sz="1200" b="1" dirty="0">
                <a:solidFill>
                  <a:srgbClr val="FF0000"/>
                </a:solidFill>
              </a:rPr>
              <a:t>심볼 선택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B74AA7-2FED-0091-07EE-C04E4E69919B}"/>
              </a:ext>
            </a:extLst>
          </p:cNvPr>
          <p:cNvSpPr txBox="1"/>
          <p:nvPr/>
        </p:nvSpPr>
        <p:spPr>
          <a:xfrm>
            <a:off x="8144256" y="2227475"/>
            <a:ext cx="2249334" cy="276999"/>
          </a:xfrm>
          <a:prstGeom prst="rect">
            <a:avLst/>
          </a:prstGeom>
          <a:solidFill>
            <a:srgbClr val="F2F2F2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lang="ko-KR" altLang="en-US" sz="1200" b="1" dirty="0">
                <a:solidFill>
                  <a:srgbClr val="FF0000"/>
                </a:solidFill>
              </a:rPr>
              <a:t>체크 박스 선택된 데이터 출력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C40213-3D25-3853-0039-52A591F4D3AF}"/>
              </a:ext>
            </a:extLst>
          </p:cNvPr>
          <p:cNvSpPr txBox="1"/>
          <p:nvPr/>
        </p:nvSpPr>
        <p:spPr>
          <a:xfrm>
            <a:off x="7236478" y="5360819"/>
            <a:ext cx="2249334" cy="276999"/>
          </a:xfrm>
          <a:prstGeom prst="rect">
            <a:avLst/>
          </a:prstGeom>
          <a:solidFill>
            <a:srgbClr val="F2F2F2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lang="ko-KR" altLang="en-US" sz="1200" b="1" dirty="0">
                <a:solidFill>
                  <a:srgbClr val="FF0000"/>
                </a:solidFill>
              </a:rPr>
              <a:t>체크 박스 선택된 데이터 출력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14B21BF-BA57-2117-1BDD-AC660DD1A75B}"/>
              </a:ext>
            </a:extLst>
          </p:cNvPr>
          <p:cNvSpPr txBox="1"/>
          <p:nvPr/>
        </p:nvSpPr>
        <p:spPr>
          <a:xfrm>
            <a:off x="7151134" y="5675560"/>
            <a:ext cx="854721" cy="276999"/>
          </a:xfrm>
          <a:prstGeom prst="rect">
            <a:avLst/>
          </a:prstGeom>
          <a:solidFill>
            <a:srgbClr val="F2F2F2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lang="ko-KR" altLang="en-US" sz="1200" b="1" dirty="0">
                <a:solidFill>
                  <a:srgbClr val="FF0000"/>
                </a:solidFill>
              </a:rPr>
              <a:t>헤딩 설정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EB6F54-019C-7B64-2D16-899A23980A9B}"/>
              </a:ext>
            </a:extLst>
          </p:cNvPr>
          <p:cNvSpPr txBox="1"/>
          <p:nvPr/>
        </p:nvSpPr>
        <p:spPr>
          <a:xfrm>
            <a:off x="8144256" y="4353527"/>
            <a:ext cx="1810111" cy="276999"/>
          </a:xfrm>
          <a:prstGeom prst="rect">
            <a:avLst/>
          </a:prstGeom>
          <a:solidFill>
            <a:srgbClr val="F2F2F2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GGA</a:t>
            </a:r>
            <a:r>
              <a:rPr lang="ko-KR" altLang="en-US" sz="1200" b="1" dirty="0">
                <a:solidFill>
                  <a:srgbClr val="FF0000"/>
                </a:solidFill>
              </a:rPr>
              <a:t> 포맷 데이터 설정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A93E9B-7F22-67CE-B4FB-0F01BBDFC83C}"/>
              </a:ext>
            </a:extLst>
          </p:cNvPr>
          <p:cNvSpPr txBox="1"/>
          <p:nvPr/>
        </p:nvSpPr>
        <p:spPr>
          <a:xfrm>
            <a:off x="8159743" y="2648355"/>
            <a:ext cx="1217000" cy="276999"/>
          </a:xfrm>
          <a:prstGeom prst="rect">
            <a:avLst/>
          </a:prstGeom>
          <a:solidFill>
            <a:srgbClr val="F2F2F2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lang="ko-KR" altLang="en-US" sz="1200" b="1" dirty="0">
                <a:solidFill>
                  <a:srgbClr val="FF0000"/>
                </a:solidFill>
              </a:rPr>
              <a:t>위도 경도 설정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86CFEF-F252-B8C8-6106-AD68B697EBE6}"/>
              </a:ext>
            </a:extLst>
          </p:cNvPr>
          <p:cNvSpPr txBox="1"/>
          <p:nvPr/>
        </p:nvSpPr>
        <p:spPr>
          <a:xfrm>
            <a:off x="7655438" y="3503840"/>
            <a:ext cx="1773242" cy="276999"/>
          </a:xfrm>
          <a:prstGeom prst="rect">
            <a:avLst/>
          </a:prstGeom>
          <a:solidFill>
            <a:srgbClr val="F2F2F2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RMC </a:t>
            </a:r>
            <a:r>
              <a:rPr lang="ko-KR" altLang="en-US" sz="1200" b="1" dirty="0">
                <a:solidFill>
                  <a:srgbClr val="FF0000"/>
                </a:solidFill>
              </a:rPr>
              <a:t>포맷 데이터 설정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9CD2ED-65AD-6C40-36DB-B9FEABAA85CA}"/>
              </a:ext>
            </a:extLst>
          </p:cNvPr>
          <p:cNvSpPr txBox="1"/>
          <p:nvPr/>
        </p:nvSpPr>
        <p:spPr>
          <a:xfrm>
            <a:off x="9661853" y="291338"/>
            <a:ext cx="2040943" cy="276999"/>
          </a:xfrm>
          <a:prstGeom prst="rect">
            <a:avLst/>
          </a:prstGeom>
          <a:solidFill>
            <a:srgbClr val="F2F2F2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lang="ko-KR" altLang="en-US" sz="1200" b="1">
                <a:solidFill>
                  <a:srgbClr val="FF0000"/>
                </a:solidFill>
              </a:rPr>
              <a:t>설정된 관련 데이터만 출력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22" name="화살표: 오른쪽 21">
            <a:extLst>
              <a:ext uri="{FF2B5EF4-FFF2-40B4-BE49-F238E27FC236}">
                <a16:creationId xmlns:a16="http://schemas.microsoft.com/office/drawing/2014/main" id="{9B4DB1BD-3F11-B387-F10E-B4DE5CC8D06F}"/>
              </a:ext>
            </a:extLst>
          </p:cNvPr>
          <p:cNvSpPr/>
          <p:nvPr/>
        </p:nvSpPr>
        <p:spPr>
          <a:xfrm>
            <a:off x="5671947" y="1298448"/>
            <a:ext cx="289941" cy="219456"/>
          </a:xfrm>
          <a:prstGeom prst="rightArrow">
            <a:avLst/>
          </a:prstGeom>
          <a:solidFill>
            <a:srgbClr val="FF00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화살표: 오른쪽 22">
            <a:extLst>
              <a:ext uri="{FF2B5EF4-FFF2-40B4-BE49-F238E27FC236}">
                <a16:creationId xmlns:a16="http://schemas.microsoft.com/office/drawing/2014/main" id="{09743C14-63AA-C474-FD8B-0E729B2DEF25}"/>
              </a:ext>
            </a:extLst>
          </p:cNvPr>
          <p:cNvSpPr/>
          <p:nvPr/>
        </p:nvSpPr>
        <p:spPr>
          <a:xfrm rot="10800000">
            <a:off x="9428680" y="368693"/>
            <a:ext cx="289941" cy="219456"/>
          </a:xfrm>
          <a:prstGeom prst="rightArrow">
            <a:avLst/>
          </a:prstGeom>
          <a:solidFill>
            <a:srgbClr val="FF00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화살표: 오른쪽 23">
            <a:extLst>
              <a:ext uri="{FF2B5EF4-FFF2-40B4-BE49-F238E27FC236}">
                <a16:creationId xmlns:a16="http://schemas.microsoft.com/office/drawing/2014/main" id="{AB25BBB9-9F78-C712-CEE2-B3C3E8E74FC4}"/>
              </a:ext>
            </a:extLst>
          </p:cNvPr>
          <p:cNvSpPr/>
          <p:nvPr/>
        </p:nvSpPr>
        <p:spPr>
          <a:xfrm rot="10800000">
            <a:off x="7006163" y="1698605"/>
            <a:ext cx="289941" cy="219456"/>
          </a:xfrm>
          <a:prstGeom prst="rightArrow">
            <a:avLst/>
          </a:prstGeom>
          <a:solidFill>
            <a:srgbClr val="FF00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화살표: 오른쪽 24">
            <a:extLst>
              <a:ext uri="{FF2B5EF4-FFF2-40B4-BE49-F238E27FC236}">
                <a16:creationId xmlns:a16="http://schemas.microsoft.com/office/drawing/2014/main" id="{247328F5-E868-A87D-E985-53BB0B0A02C6}"/>
              </a:ext>
            </a:extLst>
          </p:cNvPr>
          <p:cNvSpPr/>
          <p:nvPr/>
        </p:nvSpPr>
        <p:spPr>
          <a:xfrm rot="10800000">
            <a:off x="7854315" y="2322760"/>
            <a:ext cx="289941" cy="219456"/>
          </a:xfrm>
          <a:prstGeom prst="rightArrow">
            <a:avLst/>
          </a:prstGeom>
          <a:solidFill>
            <a:srgbClr val="FF00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화살표: 오른쪽 25">
            <a:extLst>
              <a:ext uri="{FF2B5EF4-FFF2-40B4-BE49-F238E27FC236}">
                <a16:creationId xmlns:a16="http://schemas.microsoft.com/office/drawing/2014/main" id="{1E80E4D4-E652-9540-6A1A-819ADEA12AA5}"/>
              </a:ext>
            </a:extLst>
          </p:cNvPr>
          <p:cNvSpPr/>
          <p:nvPr/>
        </p:nvSpPr>
        <p:spPr>
          <a:xfrm rot="10800000">
            <a:off x="7869801" y="2702060"/>
            <a:ext cx="289941" cy="219456"/>
          </a:xfrm>
          <a:prstGeom prst="rightArrow">
            <a:avLst/>
          </a:prstGeom>
          <a:solidFill>
            <a:srgbClr val="FF00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화살표: 오른쪽 26">
            <a:extLst>
              <a:ext uri="{FF2B5EF4-FFF2-40B4-BE49-F238E27FC236}">
                <a16:creationId xmlns:a16="http://schemas.microsoft.com/office/drawing/2014/main" id="{5F1962CF-F68E-6DF7-46DC-832B90446999}"/>
              </a:ext>
            </a:extLst>
          </p:cNvPr>
          <p:cNvSpPr/>
          <p:nvPr/>
        </p:nvSpPr>
        <p:spPr>
          <a:xfrm rot="10800000">
            <a:off x="7365497" y="3533630"/>
            <a:ext cx="289941" cy="219456"/>
          </a:xfrm>
          <a:prstGeom prst="rightArrow">
            <a:avLst/>
          </a:prstGeom>
          <a:solidFill>
            <a:srgbClr val="FF00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화살표: 오른쪽 27">
            <a:extLst>
              <a:ext uri="{FF2B5EF4-FFF2-40B4-BE49-F238E27FC236}">
                <a16:creationId xmlns:a16="http://schemas.microsoft.com/office/drawing/2014/main" id="{707CA2E3-BB07-CFE7-7076-9A4F5A43A580}"/>
              </a:ext>
            </a:extLst>
          </p:cNvPr>
          <p:cNvSpPr/>
          <p:nvPr/>
        </p:nvSpPr>
        <p:spPr>
          <a:xfrm rot="10800000">
            <a:off x="7811889" y="4382298"/>
            <a:ext cx="289941" cy="219456"/>
          </a:xfrm>
          <a:prstGeom prst="rightArrow">
            <a:avLst/>
          </a:prstGeom>
          <a:solidFill>
            <a:srgbClr val="FF00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화살표: 오른쪽 28">
            <a:extLst>
              <a:ext uri="{FF2B5EF4-FFF2-40B4-BE49-F238E27FC236}">
                <a16:creationId xmlns:a16="http://schemas.microsoft.com/office/drawing/2014/main" id="{3F73B423-AAE3-E8BD-A456-1C79A9BDF41E}"/>
              </a:ext>
            </a:extLst>
          </p:cNvPr>
          <p:cNvSpPr/>
          <p:nvPr/>
        </p:nvSpPr>
        <p:spPr>
          <a:xfrm rot="10800000">
            <a:off x="6963737" y="5364308"/>
            <a:ext cx="289941" cy="219456"/>
          </a:xfrm>
          <a:prstGeom prst="rightArrow">
            <a:avLst/>
          </a:prstGeom>
          <a:solidFill>
            <a:srgbClr val="FF00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화살표: 오른쪽 29">
            <a:extLst>
              <a:ext uri="{FF2B5EF4-FFF2-40B4-BE49-F238E27FC236}">
                <a16:creationId xmlns:a16="http://schemas.microsoft.com/office/drawing/2014/main" id="{24867BC7-11A2-B663-C529-53BAD0159911}"/>
              </a:ext>
            </a:extLst>
          </p:cNvPr>
          <p:cNvSpPr/>
          <p:nvPr/>
        </p:nvSpPr>
        <p:spPr>
          <a:xfrm rot="10800000">
            <a:off x="6880058" y="5704331"/>
            <a:ext cx="289941" cy="219456"/>
          </a:xfrm>
          <a:prstGeom prst="rightArrow">
            <a:avLst/>
          </a:prstGeom>
          <a:solidFill>
            <a:srgbClr val="FF00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84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D9368478-BEB0-748A-E5D5-BF472FF9F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493" y="304470"/>
            <a:ext cx="9045947" cy="6184837"/>
          </a:xfrm>
          <a:prstGeom prst="rect">
            <a:avLst/>
          </a:prstGeom>
        </p:spPr>
      </p:pic>
      <p:sp>
        <p:nvSpPr>
          <p:cNvPr id="4" name="제목 1">
            <a:extLst>
              <a:ext uri="{FF2B5EF4-FFF2-40B4-BE49-F238E27FC236}">
                <a16:creationId xmlns:a16="http://schemas.microsoft.com/office/drawing/2014/main" id="{3FC4F026-9D36-DB81-2849-08B55AE1F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9735"/>
          </a:xfrm>
        </p:spPr>
        <p:txBody>
          <a:bodyPr>
            <a:noAutofit/>
          </a:bodyPr>
          <a:lstStyle/>
          <a:p>
            <a:r>
              <a:rPr lang="ko-KR" altLang="en-US" sz="2800" dirty="0"/>
              <a:t>구현 </a:t>
            </a:r>
            <a:r>
              <a:rPr lang="en-US" altLang="ko-KR" sz="2800" dirty="0"/>
              <a:t>1.1.2</a:t>
            </a:r>
            <a:endParaRPr lang="ko-KR" altLang="en-US" sz="2800" dirty="0"/>
          </a:p>
        </p:txBody>
      </p:sp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EA56E63D-F0EE-4A68-5DD7-EA3B4E5A1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940"/>
            <a:ext cx="4673084" cy="51330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History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구현 완료</a:t>
            </a: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371600" lvl="2" indent="-4572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Connection 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기능 강화 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371600" lvl="2" indent="-4572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시간 설정 기능 추가 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B4EEC3-E5CE-00B7-4E6C-4F93FBFFDA68}"/>
              </a:ext>
            </a:extLst>
          </p:cNvPr>
          <p:cNvSpPr txBox="1"/>
          <p:nvPr/>
        </p:nvSpPr>
        <p:spPr>
          <a:xfrm>
            <a:off x="5132463" y="134292"/>
            <a:ext cx="1747594" cy="461665"/>
          </a:xfrm>
          <a:prstGeom prst="rect">
            <a:avLst/>
          </a:prstGeom>
          <a:solidFill>
            <a:srgbClr val="F2F2F2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Port</a:t>
            </a:r>
            <a:r>
              <a:rPr lang="ko-KR" altLang="en-US" sz="1200" b="1" dirty="0">
                <a:solidFill>
                  <a:srgbClr val="FF0000"/>
                </a:solidFill>
              </a:rPr>
              <a:t> 초기화 오류 처리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r>
              <a:rPr lang="en-US" altLang="ko-KR" sz="1200" b="1" dirty="0">
                <a:solidFill>
                  <a:srgbClr val="FF0000"/>
                </a:solidFill>
              </a:rPr>
              <a:t>Open,</a:t>
            </a:r>
            <a:r>
              <a:rPr lang="ko-KR" altLang="en-US" sz="1200" b="1" dirty="0">
                <a:solidFill>
                  <a:srgbClr val="FF0000"/>
                </a:solidFill>
              </a:rPr>
              <a:t> </a:t>
            </a:r>
            <a:r>
              <a:rPr lang="en-US" altLang="ko-KR" sz="1200" b="1" dirty="0">
                <a:solidFill>
                  <a:srgbClr val="FF0000"/>
                </a:solidFill>
              </a:rPr>
              <a:t>Close</a:t>
            </a:r>
            <a:r>
              <a:rPr lang="ko-KR" altLang="en-US" sz="1200" b="1" dirty="0">
                <a:solidFill>
                  <a:srgbClr val="FF0000"/>
                </a:solidFill>
              </a:rPr>
              <a:t> </a:t>
            </a:r>
            <a:r>
              <a:rPr lang="en-US" altLang="ko-KR" sz="1200" b="1" dirty="0">
                <a:solidFill>
                  <a:srgbClr val="FF0000"/>
                </a:solidFill>
              </a:rPr>
              <a:t>UX </a:t>
            </a:r>
            <a:r>
              <a:rPr lang="ko-KR" altLang="en-US" sz="1200" b="1" dirty="0">
                <a:solidFill>
                  <a:srgbClr val="FF0000"/>
                </a:solidFill>
              </a:rPr>
              <a:t>적용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0F82F5-8801-D5CC-DA0F-AE283409545B}"/>
              </a:ext>
            </a:extLst>
          </p:cNvPr>
          <p:cNvSpPr txBox="1"/>
          <p:nvPr/>
        </p:nvSpPr>
        <p:spPr>
          <a:xfrm>
            <a:off x="6141302" y="1103395"/>
            <a:ext cx="4988160" cy="461665"/>
          </a:xfrm>
          <a:prstGeom prst="rect">
            <a:avLst/>
          </a:prstGeom>
          <a:solidFill>
            <a:srgbClr val="F2F2F2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lang="ko-KR" altLang="en-US" sz="1200" b="1" dirty="0">
                <a:solidFill>
                  <a:srgbClr val="FF0000"/>
                </a:solidFill>
              </a:rPr>
              <a:t>주기 설정 기능 추가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r>
              <a:rPr lang="en-US" altLang="ko-KR" sz="1200" b="1" dirty="0">
                <a:solidFill>
                  <a:srgbClr val="FF0000"/>
                </a:solidFill>
              </a:rPr>
              <a:t>(PC</a:t>
            </a:r>
            <a:r>
              <a:rPr lang="ko-KR" altLang="en-US" sz="1200" b="1" dirty="0">
                <a:solidFill>
                  <a:srgbClr val="FF0000"/>
                </a:solidFill>
              </a:rPr>
              <a:t> 성능과 </a:t>
            </a:r>
            <a:r>
              <a:rPr lang="en-US" altLang="ko-KR" sz="1200" b="1" dirty="0" err="1">
                <a:solidFill>
                  <a:srgbClr val="FF0000"/>
                </a:solidFill>
              </a:rPr>
              <a:t>Baudrate</a:t>
            </a:r>
            <a:r>
              <a:rPr lang="ko-KR" altLang="en-US" sz="1200" b="1" dirty="0">
                <a:solidFill>
                  <a:srgbClr val="FF0000"/>
                </a:solidFill>
              </a:rPr>
              <a:t>에 따라 </a:t>
            </a:r>
            <a:r>
              <a:rPr lang="en-US" altLang="ko-KR" sz="1200" b="1" dirty="0">
                <a:solidFill>
                  <a:srgbClr val="FF0000"/>
                </a:solidFill>
              </a:rPr>
              <a:t>…</a:t>
            </a:r>
            <a:r>
              <a:rPr lang="ko-KR" altLang="en-US" sz="1200" b="1" dirty="0">
                <a:solidFill>
                  <a:srgbClr val="FF0000"/>
                </a:solidFill>
              </a:rPr>
              <a:t>오동작 발생 </a:t>
            </a:r>
            <a:r>
              <a:rPr lang="en-US" altLang="ko-KR" sz="1200" b="1" dirty="0">
                <a:solidFill>
                  <a:srgbClr val="FF0000"/>
                </a:solidFill>
              </a:rPr>
              <a:t>,   </a:t>
            </a:r>
            <a:r>
              <a:rPr lang="ko-KR" altLang="en-US" sz="1200" b="1" dirty="0">
                <a:solidFill>
                  <a:srgbClr val="FF0000"/>
                </a:solidFill>
              </a:rPr>
              <a:t>일반적으로 </a:t>
            </a:r>
            <a:r>
              <a:rPr lang="en-US" altLang="ko-KR" sz="1200" b="1" dirty="0">
                <a:solidFill>
                  <a:srgbClr val="FF0000"/>
                </a:solidFill>
              </a:rPr>
              <a:t>1</a:t>
            </a:r>
            <a:r>
              <a:rPr lang="ko-KR" altLang="en-US" sz="1200" b="1" dirty="0">
                <a:solidFill>
                  <a:srgbClr val="FF0000"/>
                </a:solidFill>
              </a:rPr>
              <a:t>초 권장</a:t>
            </a:r>
            <a:r>
              <a:rPr lang="en-US" altLang="ko-KR" sz="1200" b="1" dirty="0">
                <a:solidFill>
                  <a:srgbClr val="FF0000"/>
                </a:solidFill>
              </a:rPr>
              <a:t>)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22" name="화살표: 오른쪽 21">
            <a:extLst>
              <a:ext uri="{FF2B5EF4-FFF2-40B4-BE49-F238E27FC236}">
                <a16:creationId xmlns:a16="http://schemas.microsoft.com/office/drawing/2014/main" id="{9B4DB1BD-3F11-B387-F10E-B4DE5CC8D06F}"/>
              </a:ext>
            </a:extLst>
          </p:cNvPr>
          <p:cNvSpPr/>
          <p:nvPr/>
        </p:nvSpPr>
        <p:spPr>
          <a:xfrm rot="10800000">
            <a:off x="4739028" y="290190"/>
            <a:ext cx="289941" cy="219456"/>
          </a:xfrm>
          <a:prstGeom prst="rightArrow">
            <a:avLst/>
          </a:prstGeom>
          <a:solidFill>
            <a:srgbClr val="FF00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화살표: 오른쪽 23">
            <a:extLst>
              <a:ext uri="{FF2B5EF4-FFF2-40B4-BE49-F238E27FC236}">
                <a16:creationId xmlns:a16="http://schemas.microsoft.com/office/drawing/2014/main" id="{AB25BBB9-9F78-C712-CEE2-B3C3E8E74FC4}"/>
              </a:ext>
            </a:extLst>
          </p:cNvPr>
          <p:cNvSpPr/>
          <p:nvPr/>
        </p:nvSpPr>
        <p:spPr>
          <a:xfrm rot="10800000">
            <a:off x="5760759" y="1172483"/>
            <a:ext cx="289941" cy="219456"/>
          </a:xfrm>
          <a:prstGeom prst="rightArrow">
            <a:avLst/>
          </a:prstGeom>
          <a:solidFill>
            <a:srgbClr val="FF00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2291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10570</TotalTime>
  <Words>191</Words>
  <Application>Microsoft Office PowerPoint</Application>
  <PresentationFormat>와이드스크린</PresentationFormat>
  <Paragraphs>75</Paragraphs>
  <Slides>8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맑은 고딕</vt:lpstr>
      <vt:lpstr>Arial</vt:lpstr>
      <vt:lpstr>Segoe UI</vt:lpstr>
      <vt:lpstr>Office 테마</vt:lpstr>
      <vt:lpstr>비트맵 이미지</vt:lpstr>
      <vt:lpstr>NMEA Simulator  </vt:lpstr>
      <vt:lpstr>NMEA Simulator </vt:lpstr>
      <vt:lpstr>NMEA Simulator - Design </vt:lpstr>
      <vt:lpstr>Concept UI - 1</vt:lpstr>
      <vt:lpstr>Concept UI - 2</vt:lpstr>
      <vt:lpstr>주의사항</vt:lpstr>
      <vt:lpstr>구현 1.0</vt:lpstr>
      <vt:lpstr>구현 1.1.2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GPS/GYRO Simulator</dc:title>
  <dc:creator>hhwang</dc:creator>
  <cp:lastModifiedBy>hhwang</cp:lastModifiedBy>
  <cp:revision>3</cp:revision>
  <dcterms:created xsi:type="dcterms:W3CDTF">2022-05-20T06:00:26Z</dcterms:created>
  <dcterms:modified xsi:type="dcterms:W3CDTF">2022-05-30T06:38:10Z</dcterms:modified>
</cp:coreProperties>
</file>